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4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6" r:id="rId62"/>
    <p:sldId id="317" r:id="rId63"/>
    <p:sldId id="318" r:id="rId64"/>
    <p:sldId id="319" r:id="rId65"/>
    <p:sldId id="320" r:id="rId66"/>
    <p:sldId id="321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22" r:id="rId76"/>
    <p:sldId id="328" r:id="rId77"/>
    <p:sldId id="323" r:id="rId78"/>
    <p:sldId id="325" r:id="rId79"/>
    <p:sldId id="326" r:id="rId80"/>
    <p:sldId id="315" r:id="rId81"/>
    <p:sldId id="327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DBE6E59-6645-4245-8FC3-AC8308D00281}">
          <p14:sldIdLst>
            <p14:sldId id="256"/>
            <p14:sldId id="257"/>
          </p14:sldIdLst>
        </p14:section>
        <p14:section name="Condivisione Informazioni" id="{7B83650A-0C38-4141-B030-964BF0F308D2}">
          <p14:sldIdLst>
            <p14:sldId id="258"/>
            <p14:sldId id="259"/>
            <p14:sldId id="260"/>
            <p14:sldId id="261"/>
          </p14:sldIdLst>
        </p14:section>
        <p14:section name="La comunicazione telematica" id="{567AA6D5-7BBB-4B7F-B150-F07025C29C4F}">
          <p14:sldIdLst>
            <p14:sldId id="262"/>
            <p14:sldId id="263"/>
            <p14:sldId id="264"/>
            <p14:sldId id="265"/>
            <p14:sldId id="266"/>
          </p14:sldIdLst>
        </p14:section>
        <p14:section name="Protocolli di Internet" id="{4560CFA6-A72E-4DE1-9EE7-FDF45F61EF08}">
          <p14:sldIdLst>
            <p14:sldId id="267"/>
            <p14:sldId id="268"/>
            <p14:sldId id="324"/>
            <p14:sldId id="269"/>
            <p14:sldId id="270"/>
            <p14:sldId id="271"/>
            <p14:sldId id="272"/>
            <p14:sldId id="273"/>
          </p14:sldIdLst>
        </p14:section>
        <p14:section name="Sezione senza titolo" id="{2CEDEFBF-C75F-42F3-9018-9E7388D2B7C0}">
          <p14:sldIdLst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Servizi di Internet" id="{EF9D616B-73CC-4526-A05C-01421D20AE7F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Normativa sulla privacy" id="{E23C8C6E-21B7-435A-8891-25C3333179A6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Protezione da software dannoso" id="{F89B543B-AC11-498B-AC54-C7157F96AFF5}">
          <p14:sldIdLst>
            <p14:sldId id="303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Diritto d'Autore" id="{E04BFAD7-06E3-40E8-821A-389FA622370B}">
          <p14:sldIdLst>
            <p14:sldId id="313"/>
            <p14:sldId id="314"/>
            <p14:sldId id="316"/>
            <p14:sldId id="317"/>
            <p14:sldId id="318"/>
            <p14:sldId id="319"/>
            <p14:sldId id="320"/>
            <p14:sldId id="321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Curiosità" id="{E6983936-28FA-4C47-866D-0E94BEAC6485}">
          <p14:sldIdLst>
            <p14:sldId id="322"/>
            <p14:sldId id="328"/>
            <p14:sldId id="323"/>
            <p14:sldId id="325"/>
            <p14:sldId id="326"/>
            <p14:sldId id="315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26E4C9-60DC-4682-8A50-3526210DD1C9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BF34077F-72C4-4CA7-BD28-F355F5B5AE41}">
      <dgm:prSet/>
      <dgm:spPr/>
      <dgm:t>
        <a:bodyPr anchor="ctr"/>
        <a:lstStyle/>
        <a:p>
          <a:pPr algn="ctr"/>
          <a:r>
            <a:rPr lang="it-IT" dirty="0"/>
            <a:t>Possedere assieme</a:t>
          </a:r>
        </a:p>
      </dgm:t>
    </dgm:pt>
    <dgm:pt modelId="{A15B8655-2CC5-49A7-BC59-A2115303C34F}" type="parTrans" cxnId="{9B6C7DD6-2AC6-4839-B10A-D21147B5DAAD}">
      <dgm:prSet/>
      <dgm:spPr/>
      <dgm:t>
        <a:bodyPr/>
        <a:lstStyle/>
        <a:p>
          <a:endParaRPr lang="it-IT"/>
        </a:p>
      </dgm:t>
    </dgm:pt>
    <dgm:pt modelId="{09B35E52-8BDD-40E2-93AC-420AA07B7663}" type="sibTrans" cxnId="{9B6C7DD6-2AC6-4839-B10A-D21147B5DAAD}">
      <dgm:prSet/>
      <dgm:spPr/>
      <dgm:t>
        <a:bodyPr/>
        <a:lstStyle/>
        <a:p>
          <a:endParaRPr lang="it-IT"/>
        </a:p>
      </dgm:t>
    </dgm:pt>
    <dgm:pt modelId="{999B529A-8A2D-4D8F-944A-D5EC28FA815D}" type="pres">
      <dgm:prSet presAssocID="{7226E4C9-60DC-4682-8A50-3526210DD1C9}" presName="diagram" presStyleCnt="0">
        <dgm:presLayoutVars>
          <dgm:dir/>
          <dgm:resizeHandles val="exact"/>
        </dgm:presLayoutVars>
      </dgm:prSet>
      <dgm:spPr/>
    </dgm:pt>
    <dgm:pt modelId="{1712B3C9-3C50-41D9-9510-F22B2D2F267A}" type="pres">
      <dgm:prSet presAssocID="{BF34077F-72C4-4CA7-BD28-F355F5B5AE41}" presName="node" presStyleLbl="node1" presStyleIdx="0" presStyleCnt="1">
        <dgm:presLayoutVars>
          <dgm:bulletEnabled val="1"/>
        </dgm:presLayoutVars>
      </dgm:prSet>
      <dgm:spPr/>
    </dgm:pt>
  </dgm:ptLst>
  <dgm:cxnLst>
    <dgm:cxn modelId="{6B4D1227-27DC-41B2-AD53-026522AA424C}" type="presOf" srcId="{BF34077F-72C4-4CA7-BD28-F355F5B5AE41}" destId="{1712B3C9-3C50-41D9-9510-F22B2D2F267A}" srcOrd="0" destOrd="0" presId="urn:microsoft.com/office/officeart/2005/8/layout/default"/>
    <dgm:cxn modelId="{9B6C7DD6-2AC6-4839-B10A-D21147B5DAAD}" srcId="{7226E4C9-60DC-4682-8A50-3526210DD1C9}" destId="{BF34077F-72C4-4CA7-BD28-F355F5B5AE41}" srcOrd="0" destOrd="0" parTransId="{A15B8655-2CC5-49A7-BC59-A2115303C34F}" sibTransId="{09B35E52-8BDD-40E2-93AC-420AA07B7663}"/>
    <dgm:cxn modelId="{C1BA71EA-732E-4EAE-94BB-EB803C0BDE0A}" type="presOf" srcId="{7226E4C9-60DC-4682-8A50-3526210DD1C9}" destId="{999B529A-8A2D-4D8F-944A-D5EC28FA815D}" srcOrd="0" destOrd="0" presId="urn:microsoft.com/office/officeart/2005/8/layout/default"/>
    <dgm:cxn modelId="{F9B99787-1E2E-451E-A2B6-ADA496BD7D0C}" type="presParOf" srcId="{999B529A-8A2D-4D8F-944A-D5EC28FA815D}" destId="{1712B3C9-3C50-41D9-9510-F22B2D2F267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38C14B-7B48-472C-9B3B-F375B44F233E}" type="doc">
      <dgm:prSet loTypeId="urn:microsoft.com/office/officeart/2005/8/layout/bProcess4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B58E6E2-CB3D-4DB3-8CE0-F0AD21BE4F23}">
      <dgm:prSet/>
      <dgm:spPr/>
      <dgm:t>
        <a:bodyPr/>
        <a:lstStyle/>
        <a:p>
          <a:r>
            <a:rPr lang="it-IT"/>
            <a:t>Scrittura della lettera</a:t>
          </a:r>
        </a:p>
      </dgm:t>
    </dgm:pt>
    <dgm:pt modelId="{BD11D320-5296-4E54-B752-A3BE6C35807F}" type="parTrans" cxnId="{E1008B20-5D66-440D-91E4-EF9295F35164}">
      <dgm:prSet/>
      <dgm:spPr/>
      <dgm:t>
        <a:bodyPr/>
        <a:lstStyle/>
        <a:p>
          <a:endParaRPr lang="it-IT"/>
        </a:p>
      </dgm:t>
    </dgm:pt>
    <dgm:pt modelId="{B695E54A-E5B4-4493-9E69-BF78A0EB348A}" type="sibTrans" cxnId="{E1008B20-5D66-440D-91E4-EF9295F35164}">
      <dgm:prSet/>
      <dgm:spPr/>
      <dgm:t>
        <a:bodyPr/>
        <a:lstStyle/>
        <a:p>
          <a:endParaRPr lang="it-IT"/>
        </a:p>
      </dgm:t>
    </dgm:pt>
    <dgm:pt modelId="{E03141F8-603F-4FE1-961F-208AD36483A7}">
      <dgm:prSet/>
      <dgm:spPr/>
      <dgm:t>
        <a:bodyPr/>
        <a:lstStyle/>
        <a:p>
          <a:r>
            <a:rPr lang="it-IT"/>
            <a:t>Imbustamento e affrancatura</a:t>
          </a:r>
        </a:p>
      </dgm:t>
    </dgm:pt>
    <dgm:pt modelId="{FD5A2D9B-BB5B-42DB-B399-7569121DD50D}" type="parTrans" cxnId="{1E0F727D-CA61-4259-8C18-458C849538BA}">
      <dgm:prSet/>
      <dgm:spPr/>
      <dgm:t>
        <a:bodyPr/>
        <a:lstStyle/>
        <a:p>
          <a:endParaRPr lang="it-IT"/>
        </a:p>
      </dgm:t>
    </dgm:pt>
    <dgm:pt modelId="{83B62610-EA38-4D5F-BB94-F76247369D89}" type="sibTrans" cxnId="{1E0F727D-CA61-4259-8C18-458C849538BA}">
      <dgm:prSet/>
      <dgm:spPr/>
      <dgm:t>
        <a:bodyPr/>
        <a:lstStyle/>
        <a:p>
          <a:endParaRPr lang="it-IT"/>
        </a:p>
      </dgm:t>
    </dgm:pt>
    <dgm:pt modelId="{E1E4871A-2141-4878-9532-76D96F7A839C}">
      <dgm:prSet/>
      <dgm:spPr/>
      <dgm:t>
        <a:bodyPr/>
        <a:lstStyle/>
        <a:p>
          <a:r>
            <a:rPr lang="it-IT"/>
            <a:t>Consegna all'ufficio postale</a:t>
          </a:r>
        </a:p>
      </dgm:t>
    </dgm:pt>
    <dgm:pt modelId="{F8CA6BE1-0058-4F8E-AC3C-EE4C63829C66}" type="parTrans" cxnId="{AEC1C9F4-58F7-4A46-9AE0-1F9FFBA36CB8}">
      <dgm:prSet/>
      <dgm:spPr/>
      <dgm:t>
        <a:bodyPr/>
        <a:lstStyle/>
        <a:p>
          <a:endParaRPr lang="it-IT"/>
        </a:p>
      </dgm:t>
    </dgm:pt>
    <dgm:pt modelId="{D9D03789-99C5-419B-A0D2-023628B189E3}" type="sibTrans" cxnId="{AEC1C9F4-58F7-4A46-9AE0-1F9FFBA36CB8}">
      <dgm:prSet/>
      <dgm:spPr/>
      <dgm:t>
        <a:bodyPr/>
        <a:lstStyle/>
        <a:p>
          <a:endParaRPr lang="it-IT"/>
        </a:p>
      </dgm:t>
    </dgm:pt>
    <dgm:pt modelId="{461AFEBC-CE05-4240-BD31-C5C80E7C76A7}">
      <dgm:prSet/>
      <dgm:spPr/>
      <dgm:t>
        <a:bodyPr/>
        <a:lstStyle/>
        <a:p>
          <a:r>
            <a:rPr lang="it-IT"/>
            <a:t>Smistamento nell'HUB mittente</a:t>
          </a:r>
        </a:p>
      </dgm:t>
    </dgm:pt>
    <dgm:pt modelId="{EBDD6CE6-A8A8-4B95-A5B4-CF8D1312234C}" type="parTrans" cxnId="{4BBFB077-B9BD-4FF0-A9AF-447BCF802AD2}">
      <dgm:prSet/>
      <dgm:spPr/>
      <dgm:t>
        <a:bodyPr/>
        <a:lstStyle/>
        <a:p>
          <a:endParaRPr lang="it-IT"/>
        </a:p>
      </dgm:t>
    </dgm:pt>
    <dgm:pt modelId="{3A29A530-9D23-4B25-AAC3-2B6B025C6DB0}" type="sibTrans" cxnId="{4BBFB077-B9BD-4FF0-A9AF-447BCF802AD2}">
      <dgm:prSet/>
      <dgm:spPr/>
      <dgm:t>
        <a:bodyPr/>
        <a:lstStyle/>
        <a:p>
          <a:endParaRPr lang="it-IT"/>
        </a:p>
      </dgm:t>
    </dgm:pt>
    <dgm:pt modelId="{3F32A935-2941-4D60-81D8-27596C058B91}">
      <dgm:prSet/>
      <dgm:spPr/>
      <dgm:t>
        <a:bodyPr/>
        <a:lstStyle/>
        <a:p>
          <a:r>
            <a:rPr lang="it-IT"/>
            <a:t>Trasporto verso l'HUB destinazione</a:t>
          </a:r>
        </a:p>
      </dgm:t>
    </dgm:pt>
    <dgm:pt modelId="{57C04398-455C-4E50-BE0B-3888799B48E9}" type="parTrans" cxnId="{78C4FEE9-B133-4E31-A1D3-289FE7AFAB2B}">
      <dgm:prSet/>
      <dgm:spPr/>
      <dgm:t>
        <a:bodyPr/>
        <a:lstStyle/>
        <a:p>
          <a:endParaRPr lang="it-IT"/>
        </a:p>
      </dgm:t>
    </dgm:pt>
    <dgm:pt modelId="{459ED0B0-16A9-49AE-9D43-D8CBFE638F96}" type="sibTrans" cxnId="{78C4FEE9-B133-4E31-A1D3-289FE7AFAB2B}">
      <dgm:prSet/>
      <dgm:spPr/>
      <dgm:t>
        <a:bodyPr/>
        <a:lstStyle/>
        <a:p>
          <a:endParaRPr lang="it-IT"/>
        </a:p>
      </dgm:t>
    </dgm:pt>
    <dgm:pt modelId="{C0C0BD7B-4F1D-47DE-9F73-474411981601}">
      <dgm:prSet/>
      <dgm:spPr/>
      <dgm:t>
        <a:bodyPr/>
        <a:lstStyle/>
        <a:p>
          <a:r>
            <a:rPr lang="it-IT"/>
            <a:t>Smistamento verso l'ufficio postale destinazione</a:t>
          </a:r>
        </a:p>
      </dgm:t>
    </dgm:pt>
    <dgm:pt modelId="{08458520-15BC-4A0D-A26B-8F5FB63EE231}" type="parTrans" cxnId="{90575095-F305-40BD-A47C-54D11C250837}">
      <dgm:prSet/>
      <dgm:spPr/>
      <dgm:t>
        <a:bodyPr/>
        <a:lstStyle/>
        <a:p>
          <a:endParaRPr lang="it-IT"/>
        </a:p>
      </dgm:t>
    </dgm:pt>
    <dgm:pt modelId="{C35ED9BB-D91A-4FCC-9A54-393F409253D0}" type="sibTrans" cxnId="{90575095-F305-40BD-A47C-54D11C250837}">
      <dgm:prSet/>
      <dgm:spPr/>
      <dgm:t>
        <a:bodyPr/>
        <a:lstStyle/>
        <a:p>
          <a:endParaRPr lang="it-IT"/>
        </a:p>
      </dgm:t>
    </dgm:pt>
    <dgm:pt modelId="{14682E5E-A7A7-4FA1-B17D-7E3F16E5EC35}">
      <dgm:prSet/>
      <dgm:spPr/>
      <dgm:t>
        <a:bodyPr/>
        <a:lstStyle/>
        <a:p>
          <a:r>
            <a:rPr lang="it-IT"/>
            <a:t>Consegna al domicilio del destinatario</a:t>
          </a:r>
        </a:p>
      </dgm:t>
    </dgm:pt>
    <dgm:pt modelId="{49781ECD-5B55-46D3-A92D-26830BE0F6B6}" type="parTrans" cxnId="{F1A0D6A2-4D17-4785-982E-7354B7FD7F5D}">
      <dgm:prSet/>
      <dgm:spPr/>
      <dgm:t>
        <a:bodyPr/>
        <a:lstStyle/>
        <a:p>
          <a:endParaRPr lang="it-IT"/>
        </a:p>
      </dgm:t>
    </dgm:pt>
    <dgm:pt modelId="{C307AE68-CD39-40DC-B638-D1AD6B8EA01F}" type="sibTrans" cxnId="{F1A0D6A2-4D17-4785-982E-7354B7FD7F5D}">
      <dgm:prSet/>
      <dgm:spPr/>
      <dgm:t>
        <a:bodyPr/>
        <a:lstStyle/>
        <a:p>
          <a:endParaRPr lang="it-IT"/>
        </a:p>
      </dgm:t>
    </dgm:pt>
    <dgm:pt modelId="{211BD0A2-B722-451B-8F2C-31DAE9F90E67}">
      <dgm:prSet/>
      <dgm:spPr/>
      <dgm:t>
        <a:bodyPr/>
        <a:lstStyle/>
        <a:p>
          <a:r>
            <a:rPr lang="it-IT"/>
            <a:t>Apertura della busta</a:t>
          </a:r>
        </a:p>
      </dgm:t>
    </dgm:pt>
    <dgm:pt modelId="{4211DAF1-F222-4006-B6A7-5E06B0509A3F}" type="parTrans" cxnId="{129FDF8F-3406-4E43-A3DC-99FE9B4E1CA3}">
      <dgm:prSet/>
      <dgm:spPr/>
      <dgm:t>
        <a:bodyPr/>
        <a:lstStyle/>
        <a:p>
          <a:endParaRPr lang="it-IT"/>
        </a:p>
      </dgm:t>
    </dgm:pt>
    <dgm:pt modelId="{B2437C75-6195-430A-A60A-6A6073139216}" type="sibTrans" cxnId="{129FDF8F-3406-4E43-A3DC-99FE9B4E1CA3}">
      <dgm:prSet/>
      <dgm:spPr/>
      <dgm:t>
        <a:bodyPr/>
        <a:lstStyle/>
        <a:p>
          <a:endParaRPr lang="it-IT"/>
        </a:p>
      </dgm:t>
    </dgm:pt>
    <dgm:pt modelId="{3BE91210-0E12-4CE0-973C-FFE5D1E7D11B}">
      <dgm:prSet/>
      <dgm:spPr/>
      <dgm:t>
        <a:bodyPr/>
        <a:lstStyle/>
        <a:p>
          <a:r>
            <a:rPr lang="it-IT"/>
            <a:t>Lettura del testo</a:t>
          </a:r>
        </a:p>
      </dgm:t>
    </dgm:pt>
    <dgm:pt modelId="{44176C2C-9BF7-4E0C-953D-2FF913E28CB6}" type="parTrans" cxnId="{7E6B66D9-AD10-47E1-8A05-BE9298AB5B81}">
      <dgm:prSet/>
      <dgm:spPr/>
      <dgm:t>
        <a:bodyPr/>
        <a:lstStyle/>
        <a:p>
          <a:endParaRPr lang="it-IT"/>
        </a:p>
      </dgm:t>
    </dgm:pt>
    <dgm:pt modelId="{669597DD-BEF1-4B61-B757-E2FC60943F09}" type="sibTrans" cxnId="{7E6B66D9-AD10-47E1-8A05-BE9298AB5B81}">
      <dgm:prSet/>
      <dgm:spPr/>
      <dgm:t>
        <a:bodyPr/>
        <a:lstStyle/>
        <a:p>
          <a:endParaRPr lang="it-IT"/>
        </a:p>
      </dgm:t>
    </dgm:pt>
    <dgm:pt modelId="{A3452523-7ED1-42FE-BDC0-71249AEA7C4F}" type="pres">
      <dgm:prSet presAssocID="{A438C14B-7B48-472C-9B3B-F375B44F233E}" presName="Name0" presStyleCnt="0">
        <dgm:presLayoutVars>
          <dgm:dir/>
          <dgm:resizeHandles/>
        </dgm:presLayoutVars>
      </dgm:prSet>
      <dgm:spPr/>
    </dgm:pt>
    <dgm:pt modelId="{77314BE1-9F9E-4C82-A33B-3CB1EFDF6356}" type="pres">
      <dgm:prSet presAssocID="{9B58E6E2-CB3D-4DB3-8CE0-F0AD21BE4F23}" presName="compNode" presStyleCnt="0"/>
      <dgm:spPr/>
    </dgm:pt>
    <dgm:pt modelId="{560B424A-9177-4A0B-9FB5-259BF78FE0DF}" type="pres">
      <dgm:prSet presAssocID="{9B58E6E2-CB3D-4DB3-8CE0-F0AD21BE4F23}" presName="dummyConnPt" presStyleCnt="0"/>
      <dgm:spPr/>
    </dgm:pt>
    <dgm:pt modelId="{BCD80456-E583-44A2-BA87-FDEFD4888B13}" type="pres">
      <dgm:prSet presAssocID="{9B58E6E2-CB3D-4DB3-8CE0-F0AD21BE4F23}" presName="node" presStyleLbl="node1" presStyleIdx="0" presStyleCnt="9">
        <dgm:presLayoutVars>
          <dgm:bulletEnabled val="1"/>
        </dgm:presLayoutVars>
      </dgm:prSet>
      <dgm:spPr/>
    </dgm:pt>
    <dgm:pt modelId="{CD0233A9-5542-43CD-8F69-B2DC26BFA69C}" type="pres">
      <dgm:prSet presAssocID="{B695E54A-E5B4-4493-9E69-BF78A0EB348A}" presName="sibTrans" presStyleLbl="bgSibTrans2D1" presStyleIdx="0" presStyleCnt="8"/>
      <dgm:spPr/>
    </dgm:pt>
    <dgm:pt modelId="{DC64C80B-BCE5-496B-B395-2A3DA6B6CFBF}" type="pres">
      <dgm:prSet presAssocID="{E03141F8-603F-4FE1-961F-208AD36483A7}" presName="compNode" presStyleCnt="0"/>
      <dgm:spPr/>
    </dgm:pt>
    <dgm:pt modelId="{CA14AEB3-3304-4117-91CD-5AE29BF6FBB6}" type="pres">
      <dgm:prSet presAssocID="{E03141F8-603F-4FE1-961F-208AD36483A7}" presName="dummyConnPt" presStyleCnt="0"/>
      <dgm:spPr/>
    </dgm:pt>
    <dgm:pt modelId="{502179ED-539E-4E2E-886F-4E41FCEF4C83}" type="pres">
      <dgm:prSet presAssocID="{E03141F8-603F-4FE1-961F-208AD36483A7}" presName="node" presStyleLbl="node1" presStyleIdx="1" presStyleCnt="9">
        <dgm:presLayoutVars>
          <dgm:bulletEnabled val="1"/>
        </dgm:presLayoutVars>
      </dgm:prSet>
      <dgm:spPr/>
    </dgm:pt>
    <dgm:pt modelId="{FADB2EB3-8946-49A1-9596-EE0691C7D66D}" type="pres">
      <dgm:prSet presAssocID="{83B62610-EA38-4D5F-BB94-F76247369D89}" presName="sibTrans" presStyleLbl="bgSibTrans2D1" presStyleIdx="1" presStyleCnt="8"/>
      <dgm:spPr/>
    </dgm:pt>
    <dgm:pt modelId="{EB994191-9FF0-4482-82C8-F1EDCA613285}" type="pres">
      <dgm:prSet presAssocID="{E1E4871A-2141-4878-9532-76D96F7A839C}" presName="compNode" presStyleCnt="0"/>
      <dgm:spPr/>
    </dgm:pt>
    <dgm:pt modelId="{E5272B31-1051-44DB-B1E5-35C2C82EDC5A}" type="pres">
      <dgm:prSet presAssocID="{E1E4871A-2141-4878-9532-76D96F7A839C}" presName="dummyConnPt" presStyleCnt="0"/>
      <dgm:spPr/>
    </dgm:pt>
    <dgm:pt modelId="{9A1E85FE-7281-475C-AA8C-1505ACD1F2EE}" type="pres">
      <dgm:prSet presAssocID="{E1E4871A-2141-4878-9532-76D96F7A839C}" presName="node" presStyleLbl="node1" presStyleIdx="2" presStyleCnt="9">
        <dgm:presLayoutVars>
          <dgm:bulletEnabled val="1"/>
        </dgm:presLayoutVars>
      </dgm:prSet>
      <dgm:spPr/>
    </dgm:pt>
    <dgm:pt modelId="{142AF0F7-3C26-4D07-99B4-09B6945E946F}" type="pres">
      <dgm:prSet presAssocID="{D9D03789-99C5-419B-A0D2-023628B189E3}" presName="sibTrans" presStyleLbl="bgSibTrans2D1" presStyleIdx="2" presStyleCnt="8"/>
      <dgm:spPr/>
    </dgm:pt>
    <dgm:pt modelId="{6B3BECBF-112C-4311-9244-56258485A83E}" type="pres">
      <dgm:prSet presAssocID="{461AFEBC-CE05-4240-BD31-C5C80E7C76A7}" presName="compNode" presStyleCnt="0"/>
      <dgm:spPr/>
    </dgm:pt>
    <dgm:pt modelId="{28933E5E-44DC-4C7C-A38F-09DC01748698}" type="pres">
      <dgm:prSet presAssocID="{461AFEBC-CE05-4240-BD31-C5C80E7C76A7}" presName="dummyConnPt" presStyleCnt="0"/>
      <dgm:spPr/>
    </dgm:pt>
    <dgm:pt modelId="{26651FE4-CA04-416A-BEA4-2C0E9472ABFE}" type="pres">
      <dgm:prSet presAssocID="{461AFEBC-CE05-4240-BD31-C5C80E7C76A7}" presName="node" presStyleLbl="node1" presStyleIdx="3" presStyleCnt="9">
        <dgm:presLayoutVars>
          <dgm:bulletEnabled val="1"/>
        </dgm:presLayoutVars>
      </dgm:prSet>
      <dgm:spPr/>
    </dgm:pt>
    <dgm:pt modelId="{B63B3EA4-D3A1-4D50-8475-EE83D1080AD2}" type="pres">
      <dgm:prSet presAssocID="{3A29A530-9D23-4B25-AAC3-2B6B025C6DB0}" presName="sibTrans" presStyleLbl="bgSibTrans2D1" presStyleIdx="3" presStyleCnt="8"/>
      <dgm:spPr/>
    </dgm:pt>
    <dgm:pt modelId="{2C85B38B-D328-4983-BD69-2C854859E2CF}" type="pres">
      <dgm:prSet presAssocID="{3F32A935-2941-4D60-81D8-27596C058B91}" presName="compNode" presStyleCnt="0"/>
      <dgm:spPr/>
    </dgm:pt>
    <dgm:pt modelId="{DDF02F76-FF1A-416E-BEB3-73F28CD65507}" type="pres">
      <dgm:prSet presAssocID="{3F32A935-2941-4D60-81D8-27596C058B91}" presName="dummyConnPt" presStyleCnt="0"/>
      <dgm:spPr/>
    </dgm:pt>
    <dgm:pt modelId="{B7D97FC4-D616-46BF-B95D-CE3A28F7FBAB}" type="pres">
      <dgm:prSet presAssocID="{3F32A935-2941-4D60-81D8-27596C058B91}" presName="node" presStyleLbl="node1" presStyleIdx="4" presStyleCnt="9">
        <dgm:presLayoutVars>
          <dgm:bulletEnabled val="1"/>
        </dgm:presLayoutVars>
      </dgm:prSet>
      <dgm:spPr/>
    </dgm:pt>
    <dgm:pt modelId="{17ED27C9-B5A6-4273-B77E-331BB7E6BCCC}" type="pres">
      <dgm:prSet presAssocID="{459ED0B0-16A9-49AE-9D43-D8CBFE638F96}" presName="sibTrans" presStyleLbl="bgSibTrans2D1" presStyleIdx="4" presStyleCnt="8"/>
      <dgm:spPr/>
    </dgm:pt>
    <dgm:pt modelId="{FA6083E7-C0E1-4F79-BDA4-89A1194E8609}" type="pres">
      <dgm:prSet presAssocID="{C0C0BD7B-4F1D-47DE-9F73-474411981601}" presName="compNode" presStyleCnt="0"/>
      <dgm:spPr/>
    </dgm:pt>
    <dgm:pt modelId="{FDEABB08-F635-441D-9708-A2C40CBF4965}" type="pres">
      <dgm:prSet presAssocID="{C0C0BD7B-4F1D-47DE-9F73-474411981601}" presName="dummyConnPt" presStyleCnt="0"/>
      <dgm:spPr/>
    </dgm:pt>
    <dgm:pt modelId="{A19EBE92-6F54-4B6D-9CE3-3FA97D87067B}" type="pres">
      <dgm:prSet presAssocID="{C0C0BD7B-4F1D-47DE-9F73-474411981601}" presName="node" presStyleLbl="node1" presStyleIdx="5" presStyleCnt="9">
        <dgm:presLayoutVars>
          <dgm:bulletEnabled val="1"/>
        </dgm:presLayoutVars>
      </dgm:prSet>
      <dgm:spPr/>
    </dgm:pt>
    <dgm:pt modelId="{F72D794C-D256-4F5F-B3B4-E1ADA36B9FCD}" type="pres">
      <dgm:prSet presAssocID="{C35ED9BB-D91A-4FCC-9A54-393F409253D0}" presName="sibTrans" presStyleLbl="bgSibTrans2D1" presStyleIdx="5" presStyleCnt="8"/>
      <dgm:spPr/>
    </dgm:pt>
    <dgm:pt modelId="{9822B18C-63EE-4EB7-8457-99A8E3503BBC}" type="pres">
      <dgm:prSet presAssocID="{14682E5E-A7A7-4FA1-B17D-7E3F16E5EC35}" presName="compNode" presStyleCnt="0"/>
      <dgm:spPr/>
    </dgm:pt>
    <dgm:pt modelId="{8857581A-FEF3-46AD-8014-36B31D252E94}" type="pres">
      <dgm:prSet presAssocID="{14682E5E-A7A7-4FA1-B17D-7E3F16E5EC35}" presName="dummyConnPt" presStyleCnt="0"/>
      <dgm:spPr/>
    </dgm:pt>
    <dgm:pt modelId="{98C480F5-E59C-4FAA-8060-EB69F1056B24}" type="pres">
      <dgm:prSet presAssocID="{14682E5E-A7A7-4FA1-B17D-7E3F16E5EC35}" presName="node" presStyleLbl="node1" presStyleIdx="6" presStyleCnt="9">
        <dgm:presLayoutVars>
          <dgm:bulletEnabled val="1"/>
        </dgm:presLayoutVars>
      </dgm:prSet>
      <dgm:spPr/>
    </dgm:pt>
    <dgm:pt modelId="{713BB197-1AA0-4741-AF6D-626F43AC10F5}" type="pres">
      <dgm:prSet presAssocID="{C307AE68-CD39-40DC-B638-D1AD6B8EA01F}" presName="sibTrans" presStyleLbl="bgSibTrans2D1" presStyleIdx="6" presStyleCnt="8"/>
      <dgm:spPr/>
    </dgm:pt>
    <dgm:pt modelId="{6893A4F9-A4F2-40AC-B607-BF52017ABE3C}" type="pres">
      <dgm:prSet presAssocID="{211BD0A2-B722-451B-8F2C-31DAE9F90E67}" presName="compNode" presStyleCnt="0"/>
      <dgm:spPr/>
    </dgm:pt>
    <dgm:pt modelId="{B3EE5401-3827-4FCE-BBC7-F50B7C5FE18B}" type="pres">
      <dgm:prSet presAssocID="{211BD0A2-B722-451B-8F2C-31DAE9F90E67}" presName="dummyConnPt" presStyleCnt="0"/>
      <dgm:spPr/>
    </dgm:pt>
    <dgm:pt modelId="{D16A8774-E2E5-4A76-8895-FB6B720D88E3}" type="pres">
      <dgm:prSet presAssocID="{211BD0A2-B722-451B-8F2C-31DAE9F90E67}" presName="node" presStyleLbl="node1" presStyleIdx="7" presStyleCnt="9">
        <dgm:presLayoutVars>
          <dgm:bulletEnabled val="1"/>
        </dgm:presLayoutVars>
      </dgm:prSet>
      <dgm:spPr/>
    </dgm:pt>
    <dgm:pt modelId="{C5C981F0-E46D-420F-85BB-A1D3675C307E}" type="pres">
      <dgm:prSet presAssocID="{B2437C75-6195-430A-A60A-6A6073139216}" presName="sibTrans" presStyleLbl="bgSibTrans2D1" presStyleIdx="7" presStyleCnt="8"/>
      <dgm:spPr/>
    </dgm:pt>
    <dgm:pt modelId="{5EC4FA20-4770-43B7-A4E2-CAD42ADDD047}" type="pres">
      <dgm:prSet presAssocID="{3BE91210-0E12-4CE0-973C-FFE5D1E7D11B}" presName="compNode" presStyleCnt="0"/>
      <dgm:spPr/>
    </dgm:pt>
    <dgm:pt modelId="{4E142416-A111-44A1-9855-082A08EDC183}" type="pres">
      <dgm:prSet presAssocID="{3BE91210-0E12-4CE0-973C-FFE5D1E7D11B}" presName="dummyConnPt" presStyleCnt="0"/>
      <dgm:spPr/>
    </dgm:pt>
    <dgm:pt modelId="{F93F08A1-AC47-4CE1-B024-4A6EE7E6BC95}" type="pres">
      <dgm:prSet presAssocID="{3BE91210-0E12-4CE0-973C-FFE5D1E7D11B}" presName="node" presStyleLbl="node1" presStyleIdx="8" presStyleCnt="9">
        <dgm:presLayoutVars>
          <dgm:bulletEnabled val="1"/>
        </dgm:presLayoutVars>
      </dgm:prSet>
      <dgm:spPr/>
    </dgm:pt>
  </dgm:ptLst>
  <dgm:cxnLst>
    <dgm:cxn modelId="{9CAD2004-E56A-4E53-B9C4-49372A8FFCCE}" type="presOf" srcId="{E03141F8-603F-4FE1-961F-208AD36483A7}" destId="{502179ED-539E-4E2E-886F-4E41FCEF4C83}" srcOrd="0" destOrd="0" presId="urn:microsoft.com/office/officeart/2005/8/layout/bProcess4"/>
    <dgm:cxn modelId="{17D3F80F-0F93-43A9-A24E-42F08BA9C923}" type="presOf" srcId="{C0C0BD7B-4F1D-47DE-9F73-474411981601}" destId="{A19EBE92-6F54-4B6D-9CE3-3FA97D87067B}" srcOrd="0" destOrd="0" presId="urn:microsoft.com/office/officeart/2005/8/layout/bProcess4"/>
    <dgm:cxn modelId="{E1008B20-5D66-440D-91E4-EF9295F35164}" srcId="{A438C14B-7B48-472C-9B3B-F375B44F233E}" destId="{9B58E6E2-CB3D-4DB3-8CE0-F0AD21BE4F23}" srcOrd="0" destOrd="0" parTransId="{BD11D320-5296-4E54-B752-A3BE6C35807F}" sibTransId="{B695E54A-E5B4-4493-9E69-BF78A0EB348A}"/>
    <dgm:cxn modelId="{8EFCC02A-9F3E-4B9A-AEAC-D8240BC04895}" type="presOf" srcId="{3BE91210-0E12-4CE0-973C-FFE5D1E7D11B}" destId="{F93F08A1-AC47-4CE1-B024-4A6EE7E6BC95}" srcOrd="0" destOrd="0" presId="urn:microsoft.com/office/officeart/2005/8/layout/bProcess4"/>
    <dgm:cxn modelId="{41883160-3862-49E2-8143-E7902CF936A8}" type="presOf" srcId="{B2437C75-6195-430A-A60A-6A6073139216}" destId="{C5C981F0-E46D-420F-85BB-A1D3675C307E}" srcOrd="0" destOrd="0" presId="urn:microsoft.com/office/officeart/2005/8/layout/bProcess4"/>
    <dgm:cxn modelId="{5A53F970-1D23-494F-8D78-EBEEB0BBDEE6}" type="presOf" srcId="{461AFEBC-CE05-4240-BD31-C5C80E7C76A7}" destId="{26651FE4-CA04-416A-BEA4-2C0E9472ABFE}" srcOrd="0" destOrd="0" presId="urn:microsoft.com/office/officeart/2005/8/layout/bProcess4"/>
    <dgm:cxn modelId="{CD39A271-BDEB-487B-80FA-6ABB659D90F6}" type="presOf" srcId="{E1E4871A-2141-4878-9532-76D96F7A839C}" destId="{9A1E85FE-7281-475C-AA8C-1505ACD1F2EE}" srcOrd="0" destOrd="0" presId="urn:microsoft.com/office/officeart/2005/8/layout/bProcess4"/>
    <dgm:cxn modelId="{AAF87A77-9DFD-4828-8D0D-734F8D0F2E52}" type="presOf" srcId="{211BD0A2-B722-451B-8F2C-31DAE9F90E67}" destId="{D16A8774-E2E5-4A76-8895-FB6B720D88E3}" srcOrd="0" destOrd="0" presId="urn:microsoft.com/office/officeart/2005/8/layout/bProcess4"/>
    <dgm:cxn modelId="{4BBFB077-B9BD-4FF0-A9AF-447BCF802AD2}" srcId="{A438C14B-7B48-472C-9B3B-F375B44F233E}" destId="{461AFEBC-CE05-4240-BD31-C5C80E7C76A7}" srcOrd="3" destOrd="0" parTransId="{EBDD6CE6-A8A8-4B95-A5B4-CF8D1312234C}" sibTransId="{3A29A530-9D23-4B25-AAC3-2B6B025C6DB0}"/>
    <dgm:cxn modelId="{1E0F727D-CA61-4259-8C18-458C849538BA}" srcId="{A438C14B-7B48-472C-9B3B-F375B44F233E}" destId="{E03141F8-603F-4FE1-961F-208AD36483A7}" srcOrd="1" destOrd="0" parTransId="{FD5A2D9B-BB5B-42DB-B399-7569121DD50D}" sibTransId="{83B62610-EA38-4D5F-BB94-F76247369D89}"/>
    <dgm:cxn modelId="{129FDF8F-3406-4E43-A3DC-99FE9B4E1CA3}" srcId="{A438C14B-7B48-472C-9B3B-F375B44F233E}" destId="{211BD0A2-B722-451B-8F2C-31DAE9F90E67}" srcOrd="7" destOrd="0" parTransId="{4211DAF1-F222-4006-B6A7-5E06B0509A3F}" sibTransId="{B2437C75-6195-430A-A60A-6A6073139216}"/>
    <dgm:cxn modelId="{008E6690-2752-4816-9AF1-B37275FC3588}" type="presOf" srcId="{A438C14B-7B48-472C-9B3B-F375B44F233E}" destId="{A3452523-7ED1-42FE-BDC0-71249AEA7C4F}" srcOrd="0" destOrd="0" presId="urn:microsoft.com/office/officeart/2005/8/layout/bProcess4"/>
    <dgm:cxn modelId="{898E8E93-CB1A-4255-930B-BE0EFC3463AF}" type="presOf" srcId="{B695E54A-E5B4-4493-9E69-BF78A0EB348A}" destId="{CD0233A9-5542-43CD-8F69-B2DC26BFA69C}" srcOrd="0" destOrd="0" presId="urn:microsoft.com/office/officeart/2005/8/layout/bProcess4"/>
    <dgm:cxn modelId="{90575095-F305-40BD-A47C-54D11C250837}" srcId="{A438C14B-7B48-472C-9B3B-F375B44F233E}" destId="{C0C0BD7B-4F1D-47DE-9F73-474411981601}" srcOrd="5" destOrd="0" parTransId="{08458520-15BC-4A0D-A26B-8F5FB63EE231}" sibTransId="{C35ED9BB-D91A-4FCC-9A54-393F409253D0}"/>
    <dgm:cxn modelId="{80945295-EEAE-4787-8956-FF03111EBA92}" type="presOf" srcId="{3A29A530-9D23-4B25-AAC3-2B6B025C6DB0}" destId="{B63B3EA4-D3A1-4D50-8475-EE83D1080AD2}" srcOrd="0" destOrd="0" presId="urn:microsoft.com/office/officeart/2005/8/layout/bProcess4"/>
    <dgm:cxn modelId="{F1A0D6A2-4D17-4785-982E-7354B7FD7F5D}" srcId="{A438C14B-7B48-472C-9B3B-F375B44F233E}" destId="{14682E5E-A7A7-4FA1-B17D-7E3F16E5EC35}" srcOrd="6" destOrd="0" parTransId="{49781ECD-5B55-46D3-A92D-26830BE0F6B6}" sibTransId="{C307AE68-CD39-40DC-B638-D1AD6B8EA01F}"/>
    <dgm:cxn modelId="{F0FFF5BD-3AF7-414F-8150-76DEE1B95651}" type="presOf" srcId="{459ED0B0-16A9-49AE-9D43-D8CBFE638F96}" destId="{17ED27C9-B5A6-4273-B77E-331BB7E6BCCC}" srcOrd="0" destOrd="0" presId="urn:microsoft.com/office/officeart/2005/8/layout/bProcess4"/>
    <dgm:cxn modelId="{873051BE-9D12-436C-B3DF-838C28BDEF55}" type="presOf" srcId="{14682E5E-A7A7-4FA1-B17D-7E3F16E5EC35}" destId="{98C480F5-E59C-4FAA-8060-EB69F1056B24}" srcOrd="0" destOrd="0" presId="urn:microsoft.com/office/officeart/2005/8/layout/bProcess4"/>
    <dgm:cxn modelId="{7E6B66D9-AD10-47E1-8A05-BE9298AB5B81}" srcId="{A438C14B-7B48-472C-9B3B-F375B44F233E}" destId="{3BE91210-0E12-4CE0-973C-FFE5D1E7D11B}" srcOrd="8" destOrd="0" parTransId="{44176C2C-9BF7-4E0C-953D-2FF913E28CB6}" sibTransId="{669597DD-BEF1-4B61-B757-E2FC60943F09}"/>
    <dgm:cxn modelId="{DCC302DB-6080-4BC3-AD62-C2A3D5363FE6}" type="presOf" srcId="{C307AE68-CD39-40DC-B638-D1AD6B8EA01F}" destId="{713BB197-1AA0-4741-AF6D-626F43AC10F5}" srcOrd="0" destOrd="0" presId="urn:microsoft.com/office/officeart/2005/8/layout/bProcess4"/>
    <dgm:cxn modelId="{A1E764E2-D716-4C8E-978F-CAA340B67E52}" type="presOf" srcId="{3F32A935-2941-4D60-81D8-27596C058B91}" destId="{B7D97FC4-D616-46BF-B95D-CE3A28F7FBAB}" srcOrd="0" destOrd="0" presId="urn:microsoft.com/office/officeart/2005/8/layout/bProcess4"/>
    <dgm:cxn modelId="{78C4FEE9-B133-4E31-A1D3-289FE7AFAB2B}" srcId="{A438C14B-7B48-472C-9B3B-F375B44F233E}" destId="{3F32A935-2941-4D60-81D8-27596C058B91}" srcOrd="4" destOrd="0" parTransId="{57C04398-455C-4E50-BE0B-3888799B48E9}" sibTransId="{459ED0B0-16A9-49AE-9D43-D8CBFE638F96}"/>
    <dgm:cxn modelId="{36A79EEC-6FE1-40B7-B01E-CB44C981EF1B}" type="presOf" srcId="{C35ED9BB-D91A-4FCC-9A54-393F409253D0}" destId="{F72D794C-D256-4F5F-B3B4-E1ADA36B9FCD}" srcOrd="0" destOrd="0" presId="urn:microsoft.com/office/officeart/2005/8/layout/bProcess4"/>
    <dgm:cxn modelId="{699012ED-1909-4C8B-88DD-EB38DB2E07B9}" type="presOf" srcId="{D9D03789-99C5-419B-A0D2-023628B189E3}" destId="{142AF0F7-3C26-4D07-99B4-09B6945E946F}" srcOrd="0" destOrd="0" presId="urn:microsoft.com/office/officeart/2005/8/layout/bProcess4"/>
    <dgm:cxn modelId="{5DA967F1-2ACD-48F2-92EE-CFE17123A3FB}" type="presOf" srcId="{9B58E6E2-CB3D-4DB3-8CE0-F0AD21BE4F23}" destId="{BCD80456-E583-44A2-BA87-FDEFD4888B13}" srcOrd="0" destOrd="0" presId="urn:microsoft.com/office/officeart/2005/8/layout/bProcess4"/>
    <dgm:cxn modelId="{AEC1C9F4-58F7-4A46-9AE0-1F9FFBA36CB8}" srcId="{A438C14B-7B48-472C-9B3B-F375B44F233E}" destId="{E1E4871A-2141-4878-9532-76D96F7A839C}" srcOrd="2" destOrd="0" parTransId="{F8CA6BE1-0058-4F8E-AC3C-EE4C63829C66}" sibTransId="{D9D03789-99C5-419B-A0D2-023628B189E3}"/>
    <dgm:cxn modelId="{F34B87FF-5FAE-4743-9E1C-3D0AB9573CF2}" type="presOf" srcId="{83B62610-EA38-4D5F-BB94-F76247369D89}" destId="{FADB2EB3-8946-49A1-9596-EE0691C7D66D}" srcOrd="0" destOrd="0" presId="urn:microsoft.com/office/officeart/2005/8/layout/bProcess4"/>
    <dgm:cxn modelId="{CCAA6A67-0546-4DC0-B8D9-04CFBC429D1B}" type="presParOf" srcId="{A3452523-7ED1-42FE-BDC0-71249AEA7C4F}" destId="{77314BE1-9F9E-4C82-A33B-3CB1EFDF6356}" srcOrd="0" destOrd="0" presId="urn:microsoft.com/office/officeart/2005/8/layout/bProcess4"/>
    <dgm:cxn modelId="{4295FCD3-1923-4DB4-BCFB-67AEBA0721FC}" type="presParOf" srcId="{77314BE1-9F9E-4C82-A33B-3CB1EFDF6356}" destId="{560B424A-9177-4A0B-9FB5-259BF78FE0DF}" srcOrd="0" destOrd="0" presId="urn:microsoft.com/office/officeart/2005/8/layout/bProcess4"/>
    <dgm:cxn modelId="{C13B7538-2E5C-4405-8925-A4EB488FC4D5}" type="presParOf" srcId="{77314BE1-9F9E-4C82-A33B-3CB1EFDF6356}" destId="{BCD80456-E583-44A2-BA87-FDEFD4888B13}" srcOrd="1" destOrd="0" presId="urn:microsoft.com/office/officeart/2005/8/layout/bProcess4"/>
    <dgm:cxn modelId="{92332633-A8E9-4ACF-BE0B-3061DC293689}" type="presParOf" srcId="{A3452523-7ED1-42FE-BDC0-71249AEA7C4F}" destId="{CD0233A9-5542-43CD-8F69-B2DC26BFA69C}" srcOrd="1" destOrd="0" presId="urn:microsoft.com/office/officeart/2005/8/layout/bProcess4"/>
    <dgm:cxn modelId="{38DE1F89-FCDA-4345-A3F2-3F4651FB1C38}" type="presParOf" srcId="{A3452523-7ED1-42FE-BDC0-71249AEA7C4F}" destId="{DC64C80B-BCE5-496B-B395-2A3DA6B6CFBF}" srcOrd="2" destOrd="0" presId="urn:microsoft.com/office/officeart/2005/8/layout/bProcess4"/>
    <dgm:cxn modelId="{04C73CB3-DD93-4F48-9617-01616EC1CE12}" type="presParOf" srcId="{DC64C80B-BCE5-496B-B395-2A3DA6B6CFBF}" destId="{CA14AEB3-3304-4117-91CD-5AE29BF6FBB6}" srcOrd="0" destOrd="0" presId="urn:microsoft.com/office/officeart/2005/8/layout/bProcess4"/>
    <dgm:cxn modelId="{9DC04B45-5B23-42F3-B130-1B6C9727A9AB}" type="presParOf" srcId="{DC64C80B-BCE5-496B-B395-2A3DA6B6CFBF}" destId="{502179ED-539E-4E2E-886F-4E41FCEF4C83}" srcOrd="1" destOrd="0" presId="urn:microsoft.com/office/officeart/2005/8/layout/bProcess4"/>
    <dgm:cxn modelId="{E0ACC8CD-6B1B-4E4F-92B0-DE77969FD3D3}" type="presParOf" srcId="{A3452523-7ED1-42FE-BDC0-71249AEA7C4F}" destId="{FADB2EB3-8946-49A1-9596-EE0691C7D66D}" srcOrd="3" destOrd="0" presId="urn:microsoft.com/office/officeart/2005/8/layout/bProcess4"/>
    <dgm:cxn modelId="{34750F53-7732-4BE4-A73B-6941697731E1}" type="presParOf" srcId="{A3452523-7ED1-42FE-BDC0-71249AEA7C4F}" destId="{EB994191-9FF0-4482-82C8-F1EDCA613285}" srcOrd="4" destOrd="0" presId="urn:microsoft.com/office/officeart/2005/8/layout/bProcess4"/>
    <dgm:cxn modelId="{75C2A777-4CA2-401C-8BF1-151BFA85E8DD}" type="presParOf" srcId="{EB994191-9FF0-4482-82C8-F1EDCA613285}" destId="{E5272B31-1051-44DB-B1E5-35C2C82EDC5A}" srcOrd="0" destOrd="0" presId="urn:microsoft.com/office/officeart/2005/8/layout/bProcess4"/>
    <dgm:cxn modelId="{4ED0D14C-5A6D-4591-99D9-719C5DD01BD6}" type="presParOf" srcId="{EB994191-9FF0-4482-82C8-F1EDCA613285}" destId="{9A1E85FE-7281-475C-AA8C-1505ACD1F2EE}" srcOrd="1" destOrd="0" presId="urn:microsoft.com/office/officeart/2005/8/layout/bProcess4"/>
    <dgm:cxn modelId="{E5F7589F-03C6-4BBE-94F7-606A149D4B36}" type="presParOf" srcId="{A3452523-7ED1-42FE-BDC0-71249AEA7C4F}" destId="{142AF0F7-3C26-4D07-99B4-09B6945E946F}" srcOrd="5" destOrd="0" presId="urn:microsoft.com/office/officeart/2005/8/layout/bProcess4"/>
    <dgm:cxn modelId="{26311E10-3BBB-45D3-8FA2-5BD93F66A1B3}" type="presParOf" srcId="{A3452523-7ED1-42FE-BDC0-71249AEA7C4F}" destId="{6B3BECBF-112C-4311-9244-56258485A83E}" srcOrd="6" destOrd="0" presId="urn:microsoft.com/office/officeart/2005/8/layout/bProcess4"/>
    <dgm:cxn modelId="{5B4ADB54-E62C-48B7-8532-0E7C960AC457}" type="presParOf" srcId="{6B3BECBF-112C-4311-9244-56258485A83E}" destId="{28933E5E-44DC-4C7C-A38F-09DC01748698}" srcOrd="0" destOrd="0" presId="urn:microsoft.com/office/officeart/2005/8/layout/bProcess4"/>
    <dgm:cxn modelId="{C8F7A684-DEDA-433A-B407-D672AF97B25F}" type="presParOf" srcId="{6B3BECBF-112C-4311-9244-56258485A83E}" destId="{26651FE4-CA04-416A-BEA4-2C0E9472ABFE}" srcOrd="1" destOrd="0" presId="urn:microsoft.com/office/officeart/2005/8/layout/bProcess4"/>
    <dgm:cxn modelId="{90F65A03-1414-40D5-ADF0-F043C582C0FB}" type="presParOf" srcId="{A3452523-7ED1-42FE-BDC0-71249AEA7C4F}" destId="{B63B3EA4-D3A1-4D50-8475-EE83D1080AD2}" srcOrd="7" destOrd="0" presId="urn:microsoft.com/office/officeart/2005/8/layout/bProcess4"/>
    <dgm:cxn modelId="{898054A7-889F-4F8A-84DB-D49756327D20}" type="presParOf" srcId="{A3452523-7ED1-42FE-BDC0-71249AEA7C4F}" destId="{2C85B38B-D328-4983-BD69-2C854859E2CF}" srcOrd="8" destOrd="0" presId="urn:microsoft.com/office/officeart/2005/8/layout/bProcess4"/>
    <dgm:cxn modelId="{73EFE0B1-0BC2-4D39-8CDE-6F288DBA538D}" type="presParOf" srcId="{2C85B38B-D328-4983-BD69-2C854859E2CF}" destId="{DDF02F76-FF1A-416E-BEB3-73F28CD65507}" srcOrd="0" destOrd="0" presId="urn:microsoft.com/office/officeart/2005/8/layout/bProcess4"/>
    <dgm:cxn modelId="{88412787-3C90-4C78-9AFE-AE575EF79754}" type="presParOf" srcId="{2C85B38B-D328-4983-BD69-2C854859E2CF}" destId="{B7D97FC4-D616-46BF-B95D-CE3A28F7FBAB}" srcOrd="1" destOrd="0" presId="urn:microsoft.com/office/officeart/2005/8/layout/bProcess4"/>
    <dgm:cxn modelId="{ADDE27F6-2D55-412D-9B98-B565E719DB3C}" type="presParOf" srcId="{A3452523-7ED1-42FE-BDC0-71249AEA7C4F}" destId="{17ED27C9-B5A6-4273-B77E-331BB7E6BCCC}" srcOrd="9" destOrd="0" presId="urn:microsoft.com/office/officeart/2005/8/layout/bProcess4"/>
    <dgm:cxn modelId="{C2956846-CE7D-4611-BD02-B51A0B5C136C}" type="presParOf" srcId="{A3452523-7ED1-42FE-BDC0-71249AEA7C4F}" destId="{FA6083E7-C0E1-4F79-BDA4-89A1194E8609}" srcOrd="10" destOrd="0" presId="urn:microsoft.com/office/officeart/2005/8/layout/bProcess4"/>
    <dgm:cxn modelId="{F83104AA-6122-4F85-B6BE-DF9DB46024DD}" type="presParOf" srcId="{FA6083E7-C0E1-4F79-BDA4-89A1194E8609}" destId="{FDEABB08-F635-441D-9708-A2C40CBF4965}" srcOrd="0" destOrd="0" presId="urn:microsoft.com/office/officeart/2005/8/layout/bProcess4"/>
    <dgm:cxn modelId="{CACC8C06-BF4E-42CF-BAAC-5288D1676F13}" type="presParOf" srcId="{FA6083E7-C0E1-4F79-BDA4-89A1194E8609}" destId="{A19EBE92-6F54-4B6D-9CE3-3FA97D87067B}" srcOrd="1" destOrd="0" presId="urn:microsoft.com/office/officeart/2005/8/layout/bProcess4"/>
    <dgm:cxn modelId="{297F828F-BA43-4654-87B6-5FDA7C9003F1}" type="presParOf" srcId="{A3452523-7ED1-42FE-BDC0-71249AEA7C4F}" destId="{F72D794C-D256-4F5F-B3B4-E1ADA36B9FCD}" srcOrd="11" destOrd="0" presId="urn:microsoft.com/office/officeart/2005/8/layout/bProcess4"/>
    <dgm:cxn modelId="{345517DE-438E-4B3A-820F-0F059D0D1E72}" type="presParOf" srcId="{A3452523-7ED1-42FE-BDC0-71249AEA7C4F}" destId="{9822B18C-63EE-4EB7-8457-99A8E3503BBC}" srcOrd="12" destOrd="0" presId="urn:microsoft.com/office/officeart/2005/8/layout/bProcess4"/>
    <dgm:cxn modelId="{C043C468-6C02-46A3-9EA5-8B15CAD1444D}" type="presParOf" srcId="{9822B18C-63EE-4EB7-8457-99A8E3503BBC}" destId="{8857581A-FEF3-46AD-8014-36B31D252E94}" srcOrd="0" destOrd="0" presId="urn:microsoft.com/office/officeart/2005/8/layout/bProcess4"/>
    <dgm:cxn modelId="{BD8BCBEE-2F87-4AF6-9EFB-C9AFDB5C16E2}" type="presParOf" srcId="{9822B18C-63EE-4EB7-8457-99A8E3503BBC}" destId="{98C480F5-E59C-4FAA-8060-EB69F1056B24}" srcOrd="1" destOrd="0" presId="urn:microsoft.com/office/officeart/2005/8/layout/bProcess4"/>
    <dgm:cxn modelId="{C3EB3EBD-791B-4130-B4F5-52B7BC21472F}" type="presParOf" srcId="{A3452523-7ED1-42FE-BDC0-71249AEA7C4F}" destId="{713BB197-1AA0-4741-AF6D-626F43AC10F5}" srcOrd="13" destOrd="0" presId="urn:microsoft.com/office/officeart/2005/8/layout/bProcess4"/>
    <dgm:cxn modelId="{592DAE96-7400-4323-8094-C64C0998B8EC}" type="presParOf" srcId="{A3452523-7ED1-42FE-BDC0-71249AEA7C4F}" destId="{6893A4F9-A4F2-40AC-B607-BF52017ABE3C}" srcOrd="14" destOrd="0" presId="urn:microsoft.com/office/officeart/2005/8/layout/bProcess4"/>
    <dgm:cxn modelId="{37E4DEAC-59A8-46F4-B5E3-8F1A53850525}" type="presParOf" srcId="{6893A4F9-A4F2-40AC-B607-BF52017ABE3C}" destId="{B3EE5401-3827-4FCE-BBC7-F50B7C5FE18B}" srcOrd="0" destOrd="0" presId="urn:microsoft.com/office/officeart/2005/8/layout/bProcess4"/>
    <dgm:cxn modelId="{5F4DFC91-E05C-4157-8BB0-99558A0D2528}" type="presParOf" srcId="{6893A4F9-A4F2-40AC-B607-BF52017ABE3C}" destId="{D16A8774-E2E5-4A76-8895-FB6B720D88E3}" srcOrd="1" destOrd="0" presId="urn:microsoft.com/office/officeart/2005/8/layout/bProcess4"/>
    <dgm:cxn modelId="{5078B45D-30A4-49D4-995B-7ED5EABC6A87}" type="presParOf" srcId="{A3452523-7ED1-42FE-BDC0-71249AEA7C4F}" destId="{C5C981F0-E46D-420F-85BB-A1D3675C307E}" srcOrd="15" destOrd="0" presId="urn:microsoft.com/office/officeart/2005/8/layout/bProcess4"/>
    <dgm:cxn modelId="{434D8457-7C24-4DD4-8866-9685565FC7CB}" type="presParOf" srcId="{A3452523-7ED1-42FE-BDC0-71249AEA7C4F}" destId="{5EC4FA20-4770-43B7-A4E2-CAD42ADDD047}" srcOrd="16" destOrd="0" presId="urn:microsoft.com/office/officeart/2005/8/layout/bProcess4"/>
    <dgm:cxn modelId="{19990D2F-858D-422E-BB9C-D14EC134CE6E}" type="presParOf" srcId="{5EC4FA20-4770-43B7-A4E2-CAD42ADDD047}" destId="{4E142416-A111-44A1-9855-082A08EDC183}" srcOrd="0" destOrd="0" presId="urn:microsoft.com/office/officeart/2005/8/layout/bProcess4"/>
    <dgm:cxn modelId="{C7DA66AE-98F3-4641-A9F3-7E90E8B4D3CA}" type="presParOf" srcId="{5EC4FA20-4770-43B7-A4E2-CAD42ADDD047}" destId="{F93F08A1-AC47-4CE1-B024-4A6EE7E6BC9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E0F7C7B-7D92-48FB-A875-2DF3F322800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3CDD1FC-84B9-4897-B3FB-A4CD828A49CE}">
      <dgm:prSet/>
      <dgm:spPr/>
      <dgm:t>
        <a:bodyPr/>
        <a:lstStyle/>
        <a:p>
          <a:r>
            <a:rPr lang="it-IT"/>
            <a:t>Le entità ai vari strati sono consapevoli solamente dello strato sottostante</a:t>
          </a:r>
        </a:p>
      </dgm:t>
    </dgm:pt>
    <dgm:pt modelId="{5A44A89D-459C-4AC7-9151-C537CC3B4277}" type="parTrans" cxnId="{491EB729-406E-4B8E-8A5F-A453BE29A68C}">
      <dgm:prSet/>
      <dgm:spPr/>
      <dgm:t>
        <a:bodyPr/>
        <a:lstStyle/>
        <a:p>
          <a:endParaRPr lang="it-IT"/>
        </a:p>
      </dgm:t>
    </dgm:pt>
    <dgm:pt modelId="{2E2CB679-262C-4DE6-9A60-60461AF5FEA4}" type="sibTrans" cxnId="{491EB729-406E-4B8E-8A5F-A453BE29A68C}">
      <dgm:prSet/>
      <dgm:spPr/>
      <dgm:t>
        <a:bodyPr/>
        <a:lstStyle/>
        <a:p>
          <a:endParaRPr lang="it-IT"/>
        </a:p>
      </dgm:t>
    </dgm:pt>
    <dgm:pt modelId="{CFB07825-F470-4107-B18F-A9DEEF71D95A}">
      <dgm:prSet/>
      <dgm:spPr/>
      <dgm:t>
        <a:bodyPr/>
        <a:lstStyle/>
        <a:p>
          <a:r>
            <a:rPr lang="it-IT"/>
            <a:t>Le entità a pari livello parlano la stessa lingua</a:t>
          </a:r>
        </a:p>
      </dgm:t>
    </dgm:pt>
    <dgm:pt modelId="{C98ABBD7-1009-4EFF-A99B-57B4D9E7F544}" type="parTrans" cxnId="{0A7E5276-5516-427B-8D8B-E751440D00A6}">
      <dgm:prSet/>
      <dgm:spPr/>
      <dgm:t>
        <a:bodyPr/>
        <a:lstStyle/>
        <a:p>
          <a:endParaRPr lang="it-IT"/>
        </a:p>
      </dgm:t>
    </dgm:pt>
    <dgm:pt modelId="{9B420CD5-D84F-487C-A4BF-04B9E47CE0C5}" type="sibTrans" cxnId="{0A7E5276-5516-427B-8D8B-E751440D00A6}">
      <dgm:prSet/>
      <dgm:spPr/>
      <dgm:t>
        <a:bodyPr/>
        <a:lstStyle/>
        <a:p>
          <a:endParaRPr lang="it-IT"/>
        </a:p>
      </dgm:t>
    </dgm:pt>
    <dgm:pt modelId="{4D96DA07-F34F-4BAA-91CA-FD1A755B35A5}">
      <dgm:prSet/>
      <dgm:spPr/>
      <dgm:t>
        <a:bodyPr/>
        <a:lstStyle/>
        <a:p>
          <a:r>
            <a:rPr lang="it-IT"/>
            <a:t>Ciò che viene prodotto da uno strato è il punto di partenza per lo strato successivo</a:t>
          </a:r>
        </a:p>
      </dgm:t>
    </dgm:pt>
    <dgm:pt modelId="{5E2A2F40-207E-43BF-8E5F-B1E2421B71AE}" type="parTrans" cxnId="{3CF5AC76-F660-434C-807F-84B88432FC30}">
      <dgm:prSet/>
      <dgm:spPr/>
      <dgm:t>
        <a:bodyPr/>
        <a:lstStyle/>
        <a:p>
          <a:endParaRPr lang="it-IT"/>
        </a:p>
      </dgm:t>
    </dgm:pt>
    <dgm:pt modelId="{10445EBF-3976-46C5-846E-F22ACAA2CDA9}" type="sibTrans" cxnId="{3CF5AC76-F660-434C-807F-84B88432FC30}">
      <dgm:prSet/>
      <dgm:spPr/>
      <dgm:t>
        <a:bodyPr/>
        <a:lstStyle/>
        <a:p>
          <a:endParaRPr lang="it-IT"/>
        </a:p>
      </dgm:t>
    </dgm:pt>
    <dgm:pt modelId="{D9178FA8-47A3-423C-890F-649D42A969D4}">
      <dgm:prSet/>
      <dgm:spPr/>
      <dgm:t>
        <a:bodyPr/>
        <a:lstStyle/>
        <a:p>
          <a:r>
            <a:rPr lang="it-IT"/>
            <a:t>Ogni strato aggiunge un'aggiunta al messaggio da scambiare (overhead)</a:t>
          </a:r>
        </a:p>
      </dgm:t>
    </dgm:pt>
    <dgm:pt modelId="{2AFA8CFA-D9D6-488B-B6A8-2EB7B1BBE493}" type="parTrans" cxnId="{3FB1DD7B-08B5-4C4A-951C-C3CE36864281}">
      <dgm:prSet/>
      <dgm:spPr/>
      <dgm:t>
        <a:bodyPr/>
        <a:lstStyle/>
        <a:p>
          <a:endParaRPr lang="it-IT"/>
        </a:p>
      </dgm:t>
    </dgm:pt>
    <dgm:pt modelId="{618692CE-21E1-4B2B-ABCD-337A6C5FFBE9}" type="sibTrans" cxnId="{3FB1DD7B-08B5-4C4A-951C-C3CE36864281}">
      <dgm:prSet/>
      <dgm:spPr/>
      <dgm:t>
        <a:bodyPr/>
        <a:lstStyle/>
        <a:p>
          <a:endParaRPr lang="it-IT"/>
        </a:p>
      </dgm:t>
    </dgm:pt>
    <dgm:pt modelId="{0E1C2B22-4B00-4E84-96F3-3935F752E12C}" type="pres">
      <dgm:prSet presAssocID="{2E0F7C7B-7D92-48FB-A875-2DF3F322800A}" presName="vert0" presStyleCnt="0">
        <dgm:presLayoutVars>
          <dgm:dir/>
          <dgm:animOne val="branch"/>
          <dgm:animLvl val="lvl"/>
        </dgm:presLayoutVars>
      </dgm:prSet>
      <dgm:spPr/>
    </dgm:pt>
    <dgm:pt modelId="{EF64B9C7-F9F9-4FDA-9286-CDC4F15B515F}" type="pres">
      <dgm:prSet presAssocID="{13CDD1FC-84B9-4897-B3FB-A4CD828A49CE}" presName="thickLine" presStyleLbl="alignNode1" presStyleIdx="0" presStyleCnt="4"/>
      <dgm:spPr/>
    </dgm:pt>
    <dgm:pt modelId="{E9D6D85E-583D-41BD-9E50-703DB48F105A}" type="pres">
      <dgm:prSet presAssocID="{13CDD1FC-84B9-4897-B3FB-A4CD828A49CE}" presName="horz1" presStyleCnt="0"/>
      <dgm:spPr/>
    </dgm:pt>
    <dgm:pt modelId="{94BCA83F-5E9E-43A7-BAF4-835F0BE97BCD}" type="pres">
      <dgm:prSet presAssocID="{13CDD1FC-84B9-4897-B3FB-A4CD828A49CE}" presName="tx1" presStyleLbl="revTx" presStyleIdx="0" presStyleCnt="4"/>
      <dgm:spPr/>
    </dgm:pt>
    <dgm:pt modelId="{0451973C-C951-4858-A2BB-78185DA6969F}" type="pres">
      <dgm:prSet presAssocID="{13CDD1FC-84B9-4897-B3FB-A4CD828A49CE}" presName="vert1" presStyleCnt="0"/>
      <dgm:spPr/>
    </dgm:pt>
    <dgm:pt modelId="{28D2C771-E65E-4860-82A4-DFEBCB9092AE}" type="pres">
      <dgm:prSet presAssocID="{CFB07825-F470-4107-B18F-A9DEEF71D95A}" presName="thickLine" presStyleLbl="alignNode1" presStyleIdx="1" presStyleCnt="4"/>
      <dgm:spPr/>
    </dgm:pt>
    <dgm:pt modelId="{591F6358-6ECD-431F-8867-1A48E9667E7D}" type="pres">
      <dgm:prSet presAssocID="{CFB07825-F470-4107-B18F-A9DEEF71D95A}" presName="horz1" presStyleCnt="0"/>
      <dgm:spPr/>
    </dgm:pt>
    <dgm:pt modelId="{EE84C837-8C01-4652-9CD3-BEB777FE54D7}" type="pres">
      <dgm:prSet presAssocID="{CFB07825-F470-4107-B18F-A9DEEF71D95A}" presName="tx1" presStyleLbl="revTx" presStyleIdx="1" presStyleCnt="4"/>
      <dgm:spPr/>
    </dgm:pt>
    <dgm:pt modelId="{458E978F-A46D-495A-A9D3-4C53DE505981}" type="pres">
      <dgm:prSet presAssocID="{CFB07825-F470-4107-B18F-A9DEEF71D95A}" presName="vert1" presStyleCnt="0"/>
      <dgm:spPr/>
    </dgm:pt>
    <dgm:pt modelId="{F81E188A-683F-40DF-B5D7-556DFD3A97FE}" type="pres">
      <dgm:prSet presAssocID="{4D96DA07-F34F-4BAA-91CA-FD1A755B35A5}" presName="thickLine" presStyleLbl="alignNode1" presStyleIdx="2" presStyleCnt="4"/>
      <dgm:spPr/>
    </dgm:pt>
    <dgm:pt modelId="{8E97648F-C070-4B15-BAA5-CC0AE056BE5B}" type="pres">
      <dgm:prSet presAssocID="{4D96DA07-F34F-4BAA-91CA-FD1A755B35A5}" presName="horz1" presStyleCnt="0"/>
      <dgm:spPr/>
    </dgm:pt>
    <dgm:pt modelId="{E2C340A1-49F9-4575-B79F-7E48B40E8DAA}" type="pres">
      <dgm:prSet presAssocID="{4D96DA07-F34F-4BAA-91CA-FD1A755B35A5}" presName="tx1" presStyleLbl="revTx" presStyleIdx="2" presStyleCnt="4"/>
      <dgm:spPr/>
    </dgm:pt>
    <dgm:pt modelId="{82B3B8C2-C783-4A9F-86BE-045C684B4ECD}" type="pres">
      <dgm:prSet presAssocID="{4D96DA07-F34F-4BAA-91CA-FD1A755B35A5}" presName="vert1" presStyleCnt="0"/>
      <dgm:spPr/>
    </dgm:pt>
    <dgm:pt modelId="{6072CA66-842B-41F8-9D32-5C67BFC1E508}" type="pres">
      <dgm:prSet presAssocID="{D9178FA8-47A3-423C-890F-649D42A969D4}" presName="thickLine" presStyleLbl="alignNode1" presStyleIdx="3" presStyleCnt="4"/>
      <dgm:spPr/>
    </dgm:pt>
    <dgm:pt modelId="{8F47FE6F-B672-4500-93E6-BF168191340C}" type="pres">
      <dgm:prSet presAssocID="{D9178FA8-47A3-423C-890F-649D42A969D4}" presName="horz1" presStyleCnt="0"/>
      <dgm:spPr/>
    </dgm:pt>
    <dgm:pt modelId="{7C6341A4-17FE-48BC-B218-8F8B090B406E}" type="pres">
      <dgm:prSet presAssocID="{D9178FA8-47A3-423C-890F-649D42A969D4}" presName="tx1" presStyleLbl="revTx" presStyleIdx="3" presStyleCnt="4"/>
      <dgm:spPr/>
    </dgm:pt>
    <dgm:pt modelId="{CED7791A-888D-4666-BDB0-D9FB14418DB3}" type="pres">
      <dgm:prSet presAssocID="{D9178FA8-47A3-423C-890F-649D42A969D4}" presName="vert1" presStyleCnt="0"/>
      <dgm:spPr/>
    </dgm:pt>
  </dgm:ptLst>
  <dgm:cxnLst>
    <dgm:cxn modelId="{E8542E07-1287-410F-886B-DD0C32DA5D1A}" type="presOf" srcId="{4D96DA07-F34F-4BAA-91CA-FD1A755B35A5}" destId="{E2C340A1-49F9-4575-B79F-7E48B40E8DAA}" srcOrd="0" destOrd="0" presId="urn:microsoft.com/office/officeart/2008/layout/LinedList"/>
    <dgm:cxn modelId="{87144C08-9C3E-4786-876F-201AD7F9444E}" type="presOf" srcId="{D9178FA8-47A3-423C-890F-649D42A969D4}" destId="{7C6341A4-17FE-48BC-B218-8F8B090B406E}" srcOrd="0" destOrd="0" presId="urn:microsoft.com/office/officeart/2008/layout/LinedList"/>
    <dgm:cxn modelId="{491EB729-406E-4B8E-8A5F-A453BE29A68C}" srcId="{2E0F7C7B-7D92-48FB-A875-2DF3F322800A}" destId="{13CDD1FC-84B9-4897-B3FB-A4CD828A49CE}" srcOrd="0" destOrd="0" parTransId="{5A44A89D-459C-4AC7-9151-C537CC3B4277}" sibTransId="{2E2CB679-262C-4DE6-9A60-60461AF5FEA4}"/>
    <dgm:cxn modelId="{A22AFE29-61F3-4FEF-ABEC-168B534B73DC}" type="presOf" srcId="{2E0F7C7B-7D92-48FB-A875-2DF3F322800A}" destId="{0E1C2B22-4B00-4E84-96F3-3935F752E12C}" srcOrd="0" destOrd="0" presId="urn:microsoft.com/office/officeart/2008/layout/LinedList"/>
    <dgm:cxn modelId="{43FBC045-FECC-4B42-8BA7-177AAE9EBEAF}" type="presOf" srcId="{CFB07825-F470-4107-B18F-A9DEEF71D95A}" destId="{EE84C837-8C01-4652-9CD3-BEB777FE54D7}" srcOrd="0" destOrd="0" presId="urn:microsoft.com/office/officeart/2008/layout/LinedList"/>
    <dgm:cxn modelId="{0A7E5276-5516-427B-8D8B-E751440D00A6}" srcId="{2E0F7C7B-7D92-48FB-A875-2DF3F322800A}" destId="{CFB07825-F470-4107-B18F-A9DEEF71D95A}" srcOrd="1" destOrd="0" parTransId="{C98ABBD7-1009-4EFF-A99B-57B4D9E7F544}" sibTransId="{9B420CD5-D84F-487C-A4BF-04B9E47CE0C5}"/>
    <dgm:cxn modelId="{3CF5AC76-F660-434C-807F-84B88432FC30}" srcId="{2E0F7C7B-7D92-48FB-A875-2DF3F322800A}" destId="{4D96DA07-F34F-4BAA-91CA-FD1A755B35A5}" srcOrd="2" destOrd="0" parTransId="{5E2A2F40-207E-43BF-8E5F-B1E2421B71AE}" sibTransId="{10445EBF-3976-46C5-846E-F22ACAA2CDA9}"/>
    <dgm:cxn modelId="{3FB1DD7B-08B5-4C4A-951C-C3CE36864281}" srcId="{2E0F7C7B-7D92-48FB-A875-2DF3F322800A}" destId="{D9178FA8-47A3-423C-890F-649D42A969D4}" srcOrd="3" destOrd="0" parTransId="{2AFA8CFA-D9D6-488B-B6A8-2EB7B1BBE493}" sibTransId="{618692CE-21E1-4B2B-ABCD-337A6C5FFBE9}"/>
    <dgm:cxn modelId="{84A5BDE9-E4D7-4348-AD4C-130378AFD626}" type="presOf" srcId="{13CDD1FC-84B9-4897-B3FB-A4CD828A49CE}" destId="{94BCA83F-5E9E-43A7-BAF4-835F0BE97BCD}" srcOrd="0" destOrd="0" presId="urn:microsoft.com/office/officeart/2008/layout/LinedList"/>
    <dgm:cxn modelId="{124804B4-1015-48B8-9A15-018665A95220}" type="presParOf" srcId="{0E1C2B22-4B00-4E84-96F3-3935F752E12C}" destId="{EF64B9C7-F9F9-4FDA-9286-CDC4F15B515F}" srcOrd="0" destOrd="0" presId="urn:microsoft.com/office/officeart/2008/layout/LinedList"/>
    <dgm:cxn modelId="{C2F97552-DB67-4E01-8DD4-23C29892CA51}" type="presParOf" srcId="{0E1C2B22-4B00-4E84-96F3-3935F752E12C}" destId="{E9D6D85E-583D-41BD-9E50-703DB48F105A}" srcOrd="1" destOrd="0" presId="urn:microsoft.com/office/officeart/2008/layout/LinedList"/>
    <dgm:cxn modelId="{66DF6274-7460-4D5C-8F68-8FBEDE24FAEB}" type="presParOf" srcId="{E9D6D85E-583D-41BD-9E50-703DB48F105A}" destId="{94BCA83F-5E9E-43A7-BAF4-835F0BE97BCD}" srcOrd="0" destOrd="0" presId="urn:microsoft.com/office/officeart/2008/layout/LinedList"/>
    <dgm:cxn modelId="{DBED2EFA-1905-42C1-84F5-74F14E75810D}" type="presParOf" srcId="{E9D6D85E-583D-41BD-9E50-703DB48F105A}" destId="{0451973C-C951-4858-A2BB-78185DA6969F}" srcOrd="1" destOrd="0" presId="urn:microsoft.com/office/officeart/2008/layout/LinedList"/>
    <dgm:cxn modelId="{0258CED1-594B-4C6F-85D8-F9C63B225F90}" type="presParOf" srcId="{0E1C2B22-4B00-4E84-96F3-3935F752E12C}" destId="{28D2C771-E65E-4860-82A4-DFEBCB9092AE}" srcOrd="2" destOrd="0" presId="urn:microsoft.com/office/officeart/2008/layout/LinedList"/>
    <dgm:cxn modelId="{474AFD3A-5632-4BD6-ABE3-23B98799F617}" type="presParOf" srcId="{0E1C2B22-4B00-4E84-96F3-3935F752E12C}" destId="{591F6358-6ECD-431F-8867-1A48E9667E7D}" srcOrd="3" destOrd="0" presId="urn:microsoft.com/office/officeart/2008/layout/LinedList"/>
    <dgm:cxn modelId="{54F1544A-5068-416E-8B6E-580F787D6157}" type="presParOf" srcId="{591F6358-6ECD-431F-8867-1A48E9667E7D}" destId="{EE84C837-8C01-4652-9CD3-BEB777FE54D7}" srcOrd="0" destOrd="0" presId="urn:microsoft.com/office/officeart/2008/layout/LinedList"/>
    <dgm:cxn modelId="{80F4FD39-B6E8-4190-8947-3BCEA2570020}" type="presParOf" srcId="{591F6358-6ECD-431F-8867-1A48E9667E7D}" destId="{458E978F-A46D-495A-A9D3-4C53DE505981}" srcOrd="1" destOrd="0" presId="urn:microsoft.com/office/officeart/2008/layout/LinedList"/>
    <dgm:cxn modelId="{F947A14E-F001-4564-B03F-97532FD77FDE}" type="presParOf" srcId="{0E1C2B22-4B00-4E84-96F3-3935F752E12C}" destId="{F81E188A-683F-40DF-B5D7-556DFD3A97FE}" srcOrd="4" destOrd="0" presId="urn:microsoft.com/office/officeart/2008/layout/LinedList"/>
    <dgm:cxn modelId="{BFC3D282-5F3D-4FE9-869E-EA0F07B9CA03}" type="presParOf" srcId="{0E1C2B22-4B00-4E84-96F3-3935F752E12C}" destId="{8E97648F-C070-4B15-BAA5-CC0AE056BE5B}" srcOrd="5" destOrd="0" presId="urn:microsoft.com/office/officeart/2008/layout/LinedList"/>
    <dgm:cxn modelId="{FFB103FF-09F0-42C9-9C82-D37A180CF2A9}" type="presParOf" srcId="{8E97648F-C070-4B15-BAA5-CC0AE056BE5B}" destId="{E2C340A1-49F9-4575-B79F-7E48B40E8DAA}" srcOrd="0" destOrd="0" presId="urn:microsoft.com/office/officeart/2008/layout/LinedList"/>
    <dgm:cxn modelId="{4BDE188E-3224-4ECD-85A7-CE051E72062A}" type="presParOf" srcId="{8E97648F-C070-4B15-BAA5-CC0AE056BE5B}" destId="{82B3B8C2-C783-4A9F-86BE-045C684B4ECD}" srcOrd="1" destOrd="0" presId="urn:microsoft.com/office/officeart/2008/layout/LinedList"/>
    <dgm:cxn modelId="{1543E19B-EE37-43B1-B588-07F0FA304F2E}" type="presParOf" srcId="{0E1C2B22-4B00-4E84-96F3-3935F752E12C}" destId="{6072CA66-842B-41F8-9D32-5C67BFC1E508}" srcOrd="6" destOrd="0" presId="urn:microsoft.com/office/officeart/2008/layout/LinedList"/>
    <dgm:cxn modelId="{B3140F8E-A532-46C3-9017-FACD8CDEB7C9}" type="presParOf" srcId="{0E1C2B22-4B00-4E84-96F3-3935F752E12C}" destId="{8F47FE6F-B672-4500-93E6-BF168191340C}" srcOrd="7" destOrd="0" presId="urn:microsoft.com/office/officeart/2008/layout/LinedList"/>
    <dgm:cxn modelId="{D4D9C39E-73A6-44DF-BF47-9216858555BB}" type="presParOf" srcId="{8F47FE6F-B672-4500-93E6-BF168191340C}" destId="{7C6341A4-17FE-48BC-B218-8F8B090B406E}" srcOrd="0" destOrd="0" presId="urn:microsoft.com/office/officeart/2008/layout/LinedList"/>
    <dgm:cxn modelId="{04B86F8B-C178-4B0D-9ECA-75E1CEFEB89F}" type="presParOf" srcId="{8F47FE6F-B672-4500-93E6-BF168191340C}" destId="{CED7791A-888D-4666-BDB0-D9FB14418D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0570C82-162B-46CA-9B63-0F6A649F2E20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41BB075F-029A-4FB5-820A-DF816BEC6A95}">
      <dgm:prSet/>
      <dgm:spPr/>
      <dgm:t>
        <a:bodyPr/>
        <a:lstStyle/>
        <a:p>
          <a:r>
            <a:rPr lang="it-IT"/>
            <a:t>Indirizzo IP composto da numeri</a:t>
          </a:r>
        </a:p>
      </dgm:t>
    </dgm:pt>
    <dgm:pt modelId="{2EE6F7AB-491C-4D66-BF33-7116C56831DD}" type="parTrans" cxnId="{F8723D96-9487-4E54-A37B-DCB78AFFB67A}">
      <dgm:prSet/>
      <dgm:spPr/>
      <dgm:t>
        <a:bodyPr/>
        <a:lstStyle/>
        <a:p>
          <a:endParaRPr lang="it-IT"/>
        </a:p>
      </dgm:t>
    </dgm:pt>
    <dgm:pt modelId="{C43EFCDB-2ADF-497E-B21F-9EDCF8DDBA31}" type="sibTrans" cxnId="{F8723D96-9487-4E54-A37B-DCB78AFFB67A}">
      <dgm:prSet/>
      <dgm:spPr/>
      <dgm:t>
        <a:bodyPr/>
        <a:lstStyle/>
        <a:p>
          <a:endParaRPr lang="it-IT"/>
        </a:p>
      </dgm:t>
    </dgm:pt>
    <dgm:pt modelId="{E08D0979-CE67-4E5E-9AD2-290AD7DB6BD3}">
      <dgm:prSet/>
      <dgm:spPr/>
      <dgm:t>
        <a:bodyPr/>
        <a:lstStyle/>
        <a:p>
          <a:r>
            <a:rPr lang="it-IT" dirty="0"/>
            <a:t>192.168.1.12:80</a:t>
          </a:r>
        </a:p>
      </dgm:t>
    </dgm:pt>
    <dgm:pt modelId="{D35E6807-F068-44AC-AB5D-8854C5FBFE17}" type="parTrans" cxnId="{7A3E45F0-837A-4142-847D-5E7A2D03173C}">
      <dgm:prSet/>
      <dgm:spPr/>
      <dgm:t>
        <a:bodyPr/>
        <a:lstStyle/>
        <a:p>
          <a:endParaRPr lang="it-IT"/>
        </a:p>
      </dgm:t>
    </dgm:pt>
    <dgm:pt modelId="{8D78B327-E81B-435C-AC05-3744BFE656AD}" type="sibTrans" cxnId="{7A3E45F0-837A-4142-847D-5E7A2D03173C}">
      <dgm:prSet/>
      <dgm:spPr/>
      <dgm:t>
        <a:bodyPr/>
        <a:lstStyle/>
        <a:p>
          <a:endParaRPr lang="it-IT"/>
        </a:p>
      </dgm:t>
    </dgm:pt>
    <dgm:pt modelId="{68C974A5-5E0F-48EE-B996-677C81BD2715}">
      <dgm:prSet/>
      <dgm:spPr/>
      <dgm:t>
        <a:bodyPr/>
        <a:lstStyle/>
        <a:p>
          <a:r>
            <a:rPr lang="it-IT"/>
            <a:t>DNS</a:t>
          </a:r>
        </a:p>
      </dgm:t>
    </dgm:pt>
    <dgm:pt modelId="{0C51863C-DAC4-485F-B964-359D3646D9FD}" type="parTrans" cxnId="{9E5D48A8-A89F-4BED-AB7E-90136696FC5D}">
      <dgm:prSet/>
      <dgm:spPr/>
      <dgm:t>
        <a:bodyPr/>
        <a:lstStyle/>
        <a:p>
          <a:endParaRPr lang="it-IT"/>
        </a:p>
      </dgm:t>
    </dgm:pt>
    <dgm:pt modelId="{F64C301D-24E5-4F8A-8E0A-1E156DC08B0C}" type="sibTrans" cxnId="{9E5D48A8-A89F-4BED-AB7E-90136696FC5D}">
      <dgm:prSet/>
      <dgm:spPr/>
      <dgm:t>
        <a:bodyPr/>
        <a:lstStyle/>
        <a:p>
          <a:endParaRPr lang="it-IT"/>
        </a:p>
      </dgm:t>
    </dgm:pt>
    <dgm:pt modelId="{7094A886-768A-40B8-ACA8-3CA28C692C04}">
      <dgm:prSet/>
      <dgm:spPr/>
      <dgm:t>
        <a:bodyPr/>
        <a:lstStyle/>
        <a:p>
          <a:r>
            <a:rPr lang="it-IT" dirty="0"/>
            <a:t>Permettere di associare un servizio ad un nome invece che a un numero</a:t>
          </a:r>
        </a:p>
      </dgm:t>
    </dgm:pt>
    <dgm:pt modelId="{E8A30B6C-3A56-45B3-8074-88CA695559C4}" type="parTrans" cxnId="{D3265677-965B-4AFC-839A-582133CCF1E2}">
      <dgm:prSet/>
      <dgm:spPr/>
      <dgm:t>
        <a:bodyPr/>
        <a:lstStyle/>
        <a:p>
          <a:endParaRPr lang="it-IT"/>
        </a:p>
      </dgm:t>
    </dgm:pt>
    <dgm:pt modelId="{DCAD8477-1A4D-468E-843C-9412892FE7BA}" type="sibTrans" cxnId="{D3265677-965B-4AFC-839A-582133CCF1E2}">
      <dgm:prSet/>
      <dgm:spPr/>
      <dgm:t>
        <a:bodyPr/>
        <a:lstStyle/>
        <a:p>
          <a:endParaRPr lang="it-IT"/>
        </a:p>
      </dgm:t>
    </dgm:pt>
    <dgm:pt modelId="{CE4757B0-85C8-43BE-8539-431F7D8668BC}" type="pres">
      <dgm:prSet presAssocID="{C0570C82-162B-46CA-9B63-0F6A649F2E20}" presName="diagram" presStyleCnt="0">
        <dgm:presLayoutVars>
          <dgm:dir/>
          <dgm:resizeHandles val="exact"/>
        </dgm:presLayoutVars>
      </dgm:prSet>
      <dgm:spPr/>
    </dgm:pt>
    <dgm:pt modelId="{C6BE5C59-5C2C-4D3E-B9FD-BAD3B75FBEA5}" type="pres">
      <dgm:prSet presAssocID="{41BB075F-029A-4FB5-820A-DF816BEC6A95}" presName="node" presStyleLbl="node1" presStyleIdx="0" presStyleCnt="2">
        <dgm:presLayoutVars>
          <dgm:bulletEnabled val="1"/>
        </dgm:presLayoutVars>
      </dgm:prSet>
      <dgm:spPr/>
    </dgm:pt>
    <dgm:pt modelId="{07809D31-9C84-4626-AB97-104FF2A475D4}" type="pres">
      <dgm:prSet presAssocID="{C43EFCDB-2ADF-497E-B21F-9EDCF8DDBA31}" presName="sibTrans" presStyleCnt="0"/>
      <dgm:spPr/>
    </dgm:pt>
    <dgm:pt modelId="{321EAF34-DE86-4DA1-B062-240F61B77A43}" type="pres">
      <dgm:prSet presAssocID="{68C974A5-5E0F-48EE-B996-677C81BD2715}" presName="node" presStyleLbl="node1" presStyleIdx="1" presStyleCnt="2">
        <dgm:presLayoutVars>
          <dgm:bulletEnabled val="1"/>
        </dgm:presLayoutVars>
      </dgm:prSet>
      <dgm:spPr/>
    </dgm:pt>
  </dgm:ptLst>
  <dgm:cxnLst>
    <dgm:cxn modelId="{0B6F3206-1B7E-4357-85C9-006BC08E14B3}" type="presOf" srcId="{C0570C82-162B-46CA-9B63-0F6A649F2E20}" destId="{CE4757B0-85C8-43BE-8539-431F7D8668BC}" srcOrd="0" destOrd="0" presId="urn:microsoft.com/office/officeart/2005/8/layout/default"/>
    <dgm:cxn modelId="{0810822E-38CF-476D-A60D-E45E69D8F23C}" type="presOf" srcId="{68C974A5-5E0F-48EE-B996-677C81BD2715}" destId="{321EAF34-DE86-4DA1-B062-240F61B77A43}" srcOrd="0" destOrd="0" presId="urn:microsoft.com/office/officeart/2005/8/layout/default"/>
    <dgm:cxn modelId="{4B3F386E-197D-4D7B-983B-E712FA3C71A8}" type="presOf" srcId="{E08D0979-CE67-4E5E-9AD2-290AD7DB6BD3}" destId="{C6BE5C59-5C2C-4D3E-B9FD-BAD3B75FBEA5}" srcOrd="0" destOrd="1" presId="urn:microsoft.com/office/officeart/2005/8/layout/default"/>
    <dgm:cxn modelId="{D3265677-965B-4AFC-839A-582133CCF1E2}" srcId="{68C974A5-5E0F-48EE-B996-677C81BD2715}" destId="{7094A886-768A-40B8-ACA8-3CA28C692C04}" srcOrd="0" destOrd="0" parTransId="{E8A30B6C-3A56-45B3-8074-88CA695559C4}" sibTransId="{DCAD8477-1A4D-468E-843C-9412892FE7BA}"/>
    <dgm:cxn modelId="{94528A8C-E072-459B-BE1D-2A66CA89BF0F}" type="presOf" srcId="{7094A886-768A-40B8-ACA8-3CA28C692C04}" destId="{321EAF34-DE86-4DA1-B062-240F61B77A43}" srcOrd="0" destOrd="1" presId="urn:microsoft.com/office/officeart/2005/8/layout/default"/>
    <dgm:cxn modelId="{F8723D96-9487-4E54-A37B-DCB78AFFB67A}" srcId="{C0570C82-162B-46CA-9B63-0F6A649F2E20}" destId="{41BB075F-029A-4FB5-820A-DF816BEC6A95}" srcOrd="0" destOrd="0" parTransId="{2EE6F7AB-491C-4D66-BF33-7116C56831DD}" sibTransId="{C43EFCDB-2ADF-497E-B21F-9EDCF8DDBA31}"/>
    <dgm:cxn modelId="{9E5D48A8-A89F-4BED-AB7E-90136696FC5D}" srcId="{C0570C82-162B-46CA-9B63-0F6A649F2E20}" destId="{68C974A5-5E0F-48EE-B996-677C81BD2715}" srcOrd="1" destOrd="0" parTransId="{0C51863C-DAC4-485F-B964-359D3646D9FD}" sibTransId="{F64C301D-24E5-4F8A-8E0A-1E156DC08B0C}"/>
    <dgm:cxn modelId="{7A3E45F0-837A-4142-847D-5E7A2D03173C}" srcId="{41BB075F-029A-4FB5-820A-DF816BEC6A95}" destId="{E08D0979-CE67-4E5E-9AD2-290AD7DB6BD3}" srcOrd="0" destOrd="0" parTransId="{D35E6807-F068-44AC-AB5D-8854C5FBFE17}" sibTransId="{8D78B327-E81B-435C-AC05-3744BFE656AD}"/>
    <dgm:cxn modelId="{4551CDF6-2C8A-45A5-9799-15FD330ED6A7}" type="presOf" srcId="{41BB075F-029A-4FB5-820A-DF816BEC6A95}" destId="{C6BE5C59-5C2C-4D3E-B9FD-BAD3B75FBEA5}" srcOrd="0" destOrd="0" presId="urn:microsoft.com/office/officeart/2005/8/layout/default"/>
    <dgm:cxn modelId="{CBEA96FA-B327-4426-9FD0-DAB6677B3629}" type="presParOf" srcId="{CE4757B0-85C8-43BE-8539-431F7D8668BC}" destId="{C6BE5C59-5C2C-4D3E-B9FD-BAD3B75FBEA5}" srcOrd="0" destOrd="0" presId="urn:microsoft.com/office/officeart/2005/8/layout/default"/>
    <dgm:cxn modelId="{3AEE2514-CA7A-4FEB-AFBD-CAB44636A11C}" type="presParOf" srcId="{CE4757B0-85C8-43BE-8539-431F7D8668BC}" destId="{07809D31-9C84-4626-AB97-104FF2A475D4}" srcOrd="1" destOrd="0" presId="urn:microsoft.com/office/officeart/2005/8/layout/default"/>
    <dgm:cxn modelId="{BA241629-E77B-471F-9675-20BDC0C40F4F}" type="presParOf" srcId="{CE4757B0-85C8-43BE-8539-431F7D8668BC}" destId="{321EAF34-DE86-4DA1-B062-240F61B77A4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8BA62B1-E165-479D-A0B9-07EFBF2AAC7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8037A59B-3A9F-4B1C-9379-E70BD819629B}">
      <dgm:prSet/>
      <dgm:spPr/>
      <dgm:t>
        <a:bodyPr/>
        <a:lstStyle/>
        <a:p>
          <a:r>
            <a:rPr lang="it-IT" dirty="0"/>
            <a:t>Inserite nella barra di ricerca del vostro browser 17.172.224.47</a:t>
          </a:r>
        </a:p>
      </dgm:t>
    </dgm:pt>
    <dgm:pt modelId="{252D09C0-7E2C-4CC7-A779-5505CD2224BF}" type="parTrans" cxnId="{0D4AB783-4F71-45E2-82B8-26FD2E50E963}">
      <dgm:prSet/>
      <dgm:spPr/>
      <dgm:t>
        <a:bodyPr/>
        <a:lstStyle/>
        <a:p>
          <a:endParaRPr lang="it-IT"/>
        </a:p>
      </dgm:t>
    </dgm:pt>
    <dgm:pt modelId="{C2D5FB50-F415-465D-9A0B-D56D77F4D2E8}" type="sibTrans" cxnId="{0D4AB783-4F71-45E2-82B8-26FD2E50E963}">
      <dgm:prSet/>
      <dgm:spPr/>
      <dgm:t>
        <a:bodyPr/>
        <a:lstStyle/>
        <a:p>
          <a:endParaRPr lang="it-IT"/>
        </a:p>
      </dgm:t>
    </dgm:pt>
    <dgm:pt modelId="{592C5D5C-83C0-421C-95CD-44404884224F}" type="pres">
      <dgm:prSet presAssocID="{B8BA62B1-E165-479D-A0B9-07EFBF2AAC78}" presName="vert0" presStyleCnt="0">
        <dgm:presLayoutVars>
          <dgm:dir/>
          <dgm:animOne val="branch"/>
          <dgm:animLvl val="lvl"/>
        </dgm:presLayoutVars>
      </dgm:prSet>
      <dgm:spPr/>
    </dgm:pt>
    <dgm:pt modelId="{73EB3078-2A6F-45E8-ADDA-91F5955EA256}" type="pres">
      <dgm:prSet presAssocID="{8037A59B-3A9F-4B1C-9379-E70BD819629B}" presName="thickLine" presStyleLbl="alignNode1" presStyleIdx="0" presStyleCnt="1"/>
      <dgm:spPr/>
    </dgm:pt>
    <dgm:pt modelId="{7D30E5A8-18DA-4485-983F-6C6DF4A482D2}" type="pres">
      <dgm:prSet presAssocID="{8037A59B-3A9F-4B1C-9379-E70BD819629B}" presName="horz1" presStyleCnt="0"/>
      <dgm:spPr/>
    </dgm:pt>
    <dgm:pt modelId="{442AFF04-209C-4B1D-B3DE-7413306F1201}" type="pres">
      <dgm:prSet presAssocID="{8037A59B-3A9F-4B1C-9379-E70BD819629B}" presName="tx1" presStyleLbl="revTx" presStyleIdx="0" presStyleCnt="1"/>
      <dgm:spPr/>
    </dgm:pt>
    <dgm:pt modelId="{3D94B8FC-BB46-40D9-9926-7C4F32A13903}" type="pres">
      <dgm:prSet presAssocID="{8037A59B-3A9F-4B1C-9379-E70BD819629B}" presName="vert1" presStyleCnt="0"/>
      <dgm:spPr/>
    </dgm:pt>
  </dgm:ptLst>
  <dgm:cxnLst>
    <dgm:cxn modelId="{0D4AB783-4F71-45E2-82B8-26FD2E50E963}" srcId="{B8BA62B1-E165-479D-A0B9-07EFBF2AAC78}" destId="{8037A59B-3A9F-4B1C-9379-E70BD819629B}" srcOrd="0" destOrd="0" parTransId="{252D09C0-7E2C-4CC7-A779-5505CD2224BF}" sibTransId="{C2D5FB50-F415-465D-9A0B-D56D77F4D2E8}"/>
    <dgm:cxn modelId="{2C5F51CB-0E8D-49BB-A313-440D59691263}" type="presOf" srcId="{8037A59B-3A9F-4B1C-9379-E70BD819629B}" destId="{442AFF04-209C-4B1D-B3DE-7413306F1201}" srcOrd="0" destOrd="0" presId="urn:microsoft.com/office/officeart/2008/layout/LinedList"/>
    <dgm:cxn modelId="{A09FBAF9-5BC4-4BAB-A03B-ADBF42523AF7}" type="presOf" srcId="{B8BA62B1-E165-479D-A0B9-07EFBF2AAC78}" destId="{592C5D5C-83C0-421C-95CD-44404884224F}" srcOrd="0" destOrd="0" presId="urn:microsoft.com/office/officeart/2008/layout/LinedList"/>
    <dgm:cxn modelId="{28514E9E-D089-4444-95AF-E1DCF25BE49D}" type="presParOf" srcId="{592C5D5C-83C0-421C-95CD-44404884224F}" destId="{73EB3078-2A6F-45E8-ADDA-91F5955EA256}" srcOrd="0" destOrd="0" presId="urn:microsoft.com/office/officeart/2008/layout/LinedList"/>
    <dgm:cxn modelId="{83EC2D77-FB36-4C8C-ACA7-25D65EBBEDFB}" type="presParOf" srcId="{592C5D5C-83C0-421C-95CD-44404884224F}" destId="{7D30E5A8-18DA-4485-983F-6C6DF4A482D2}" srcOrd="1" destOrd="0" presId="urn:microsoft.com/office/officeart/2008/layout/LinedList"/>
    <dgm:cxn modelId="{ED333A59-79CF-4EE5-8D9C-6D789B25A08B}" type="presParOf" srcId="{7D30E5A8-18DA-4485-983F-6C6DF4A482D2}" destId="{442AFF04-209C-4B1D-B3DE-7413306F1201}" srcOrd="0" destOrd="0" presId="urn:microsoft.com/office/officeart/2008/layout/LinedList"/>
    <dgm:cxn modelId="{A7A18DC5-FC1D-45C5-8241-14D90E149A7B}" type="presParOf" srcId="{7D30E5A8-18DA-4485-983F-6C6DF4A482D2}" destId="{3D94B8FC-BB46-40D9-9926-7C4F32A139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B499822-F04B-4062-B4C9-D9D996B361F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CA082BCE-F978-4640-B621-D31453A5FF16}">
      <dgm:prSet/>
      <dgm:spPr/>
      <dgm:t>
        <a:bodyPr/>
        <a:lstStyle/>
        <a:p>
          <a:r>
            <a:rPr lang="it-IT"/>
            <a:t>Non conoscendo la tipologia di Internet, è molto difficile sapere dove trovare una determinata risorsa</a:t>
          </a:r>
        </a:p>
      </dgm:t>
    </dgm:pt>
    <dgm:pt modelId="{5787FD39-2344-4F72-AF93-B66FA7788A64}" type="parTrans" cxnId="{9E5865BE-4B13-4489-930A-9FD7E45FB2D7}">
      <dgm:prSet/>
      <dgm:spPr/>
      <dgm:t>
        <a:bodyPr/>
        <a:lstStyle/>
        <a:p>
          <a:endParaRPr lang="it-IT"/>
        </a:p>
      </dgm:t>
    </dgm:pt>
    <dgm:pt modelId="{B164AFBA-685F-44AE-9CAF-65555160D94F}" type="sibTrans" cxnId="{9E5865BE-4B13-4489-930A-9FD7E45FB2D7}">
      <dgm:prSet/>
      <dgm:spPr/>
      <dgm:t>
        <a:bodyPr/>
        <a:lstStyle/>
        <a:p>
          <a:endParaRPr lang="it-IT"/>
        </a:p>
      </dgm:t>
    </dgm:pt>
    <dgm:pt modelId="{16DBEAD3-41F7-4CD3-BF40-A62EA7D5B80A}" type="pres">
      <dgm:prSet presAssocID="{6B499822-F04B-4062-B4C9-D9D996B361F9}" presName="vert0" presStyleCnt="0">
        <dgm:presLayoutVars>
          <dgm:dir/>
          <dgm:animOne val="branch"/>
          <dgm:animLvl val="lvl"/>
        </dgm:presLayoutVars>
      </dgm:prSet>
      <dgm:spPr/>
    </dgm:pt>
    <dgm:pt modelId="{D441A592-D22A-49F9-8E27-97947C951C86}" type="pres">
      <dgm:prSet presAssocID="{CA082BCE-F978-4640-B621-D31453A5FF16}" presName="thickLine" presStyleLbl="alignNode1" presStyleIdx="0" presStyleCnt="1"/>
      <dgm:spPr/>
    </dgm:pt>
    <dgm:pt modelId="{2D497E19-DB39-424E-ACD2-67C855BFEF8E}" type="pres">
      <dgm:prSet presAssocID="{CA082BCE-F978-4640-B621-D31453A5FF16}" presName="horz1" presStyleCnt="0"/>
      <dgm:spPr/>
    </dgm:pt>
    <dgm:pt modelId="{A125F08D-C473-4768-AA80-DECE2A6C0F20}" type="pres">
      <dgm:prSet presAssocID="{CA082BCE-F978-4640-B621-D31453A5FF16}" presName="tx1" presStyleLbl="revTx" presStyleIdx="0" presStyleCnt="1"/>
      <dgm:spPr/>
    </dgm:pt>
    <dgm:pt modelId="{092C586B-8DEA-4EE7-BEC9-7F0445CE75BB}" type="pres">
      <dgm:prSet presAssocID="{CA082BCE-F978-4640-B621-D31453A5FF16}" presName="vert1" presStyleCnt="0"/>
      <dgm:spPr/>
    </dgm:pt>
  </dgm:ptLst>
  <dgm:cxnLst>
    <dgm:cxn modelId="{E7E4ED7F-9270-4452-997E-FC7DE8AD27FF}" type="presOf" srcId="{6B499822-F04B-4062-B4C9-D9D996B361F9}" destId="{16DBEAD3-41F7-4CD3-BF40-A62EA7D5B80A}" srcOrd="0" destOrd="0" presId="urn:microsoft.com/office/officeart/2008/layout/LinedList"/>
    <dgm:cxn modelId="{9E5865BE-4B13-4489-930A-9FD7E45FB2D7}" srcId="{6B499822-F04B-4062-B4C9-D9D996B361F9}" destId="{CA082BCE-F978-4640-B621-D31453A5FF16}" srcOrd="0" destOrd="0" parTransId="{5787FD39-2344-4F72-AF93-B66FA7788A64}" sibTransId="{B164AFBA-685F-44AE-9CAF-65555160D94F}"/>
    <dgm:cxn modelId="{986B11EE-47A1-429D-ABDC-293D7EB2758F}" type="presOf" srcId="{CA082BCE-F978-4640-B621-D31453A5FF16}" destId="{A125F08D-C473-4768-AA80-DECE2A6C0F20}" srcOrd="0" destOrd="0" presId="urn:microsoft.com/office/officeart/2008/layout/LinedList"/>
    <dgm:cxn modelId="{58D29505-3F33-42ED-A768-00E1E19DD24A}" type="presParOf" srcId="{16DBEAD3-41F7-4CD3-BF40-A62EA7D5B80A}" destId="{D441A592-D22A-49F9-8E27-97947C951C86}" srcOrd="0" destOrd="0" presId="urn:microsoft.com/office/officeart/2008/layout/LinedList"/>
    <dgm:cxn modelId="{3517A5C6-DEB6-4562-8B44-95B5EEB36DFF}" type="presParOf" srcId="{16DBEAD3-41F7-4CD3-BF40-A62EA7D5B80A}" destId="{2D497E19-DB39-424E-ACD2-67C855BFEF8E}" srcOrd="1" destOrd="0" presId="urn:microsoft.com/office/officeart/2008/layout/LinedList"/>
    <dgm:cxn modelId="{C6E25B58-2B99-47D7-82F7-C9D61FD8D5CF}" type="presParOf" srcId="{2D497E19-DB39-424E-ACD2-67C855BFEF8E}" destId="{A125F08D-C473-4768-AA80-DECE2A6C0F20}" srcOrd="0" destOrd="0" presId="urn:microsoft.com/office/officeart/2008/layout/LinedList"/>
    <dgm:cxn modelId="{653C6D7A-DE73-4CDA-810E-2FA61983DF3A}" type="presParOf" srcId="{2D497E19-DB39-424E-ACD2-67C855BFEF8E}" destId="{092C586B-8DEA-4EE7-BEC9-7F0445CE75B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4DAD84D-70F0-47FD-967E-C9402FF51D6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F6F19683-427F-4A76-AFF8-5988CA9F6661}">
      <dgm:prSet/>
      <dgm:spPr/>
      <dgm:t>
        <a:bodyPr/>
        <a:lstStyle/>
        <a:p>
          <a:r>
            <a:rPr lang="it-IT"/>
            <a:t>Navigare su Internet significa, dal punto di vista strettamente tecnico, chiedere una risorsa identificata da un URL</a:t>
          </a:r>
        </a:p>
      </dgm:t>
    </dgm:pt>
    <dgm:pt modelId="{719B24C9-9097-443B-8521-E878B488584F}" type="parTrans" cxnId="{913EB192-07D8-4D1C-BB58-111EAC9912B0}">
      <dgm:prSet/>
      <dgm:spPr/>
      <dgm:t>
        <a:bodyPr/>
        <a:lstStyle/>
        <a:p>
          <a:endParaRPr lang="it-IT"/>
        </a:p>
      </dgm:t>
    </dgm:pt>
    <dgm:pt modelId="{8E81764F-3D06-4661-8304-0ABA650CC867}" type="sibTrans" cxnId="{913EB192-07D8-4D1C-BB58-111EAC9912B0}">
      <dgm:prSet/>
      <dgm:spPr/>
      <dgm:t>
        <a:bodyPr/>
        <a:lstStyle/>
        <a:p>
          <a:endParaRPr lang="it-IT"/>
        </a:p>
      </dgm:t>
    </dgm:pt>
    <dgm:pt modelId="{08992BD7-E7E5-4EA9-847C-3CEDC8E988A4}">
      <dgm:prSet/>
      <dgm:spPr/>
      <dgm:t>
        <a:bodyPr/>
        <a:lstStyle/>
        <a:p>
          <a:r>
            <a:rPr lang="it-IT"/>
            <a:t>E' l'equivalente di comporre un numero telefonico</a:t>
          </a:r>
        </a:p>
      </dgm:t>
    </dgm:pt>
    <dgm:pt modelId="{70E46346-B606-480A-992B-ED0B82C4CA22}" type="parTrans" cxnId="{DFBB777C-F8DF-4D6B-B3C6-B4FA5C18058B}">
      <dgm:prSet/>
      <dgm:spPr/>
      <dgm:t>
        <a:bodyPr/>
        <a:lstStyle/>
        <a:p>
          <a:endParaRPr lang="it-IT"/>
        </a:p>
      </dgm:t>
    </dgm:pt>
    <dgm:pt modelId="{E2FA4556-E4F1-472A-9115-7B780B924467}" type="sibTrans" cxnId="{DFBB777C-F8DF-4D6B-B3C6-B4FA5C18058B}">
      <dgm:prSet/>
      <dgm:spPr/>
      <dgm:t>
        <a:bodyPr/>
        <a:lstStyle/>
        <a:p>
          <a:endParaRPr lang="it-IT"/>
        </a:p>
      </dgm:t>
    </dgm:pt>
    <dgm:pt modelId="{EADF7DD7-3F16-4B34-9AD6-6CB19EA835C9}">
      <dgm:prSet/>
      <dgm:spPr/>
      <dgm:t>
        <a:bodyPr/>
        <a:lstStyle/>
        <a:p>
          <a:r>
            <a:rPr lang="it-IT"/>
            <a:t>Ogni pagina, essendo una risorsa diversa dalle altre, ha un indirizzo </a:t>
          </a:r>
          <a:r>
            <a:rPr lang="it-IT" b="1"/>
            <a:t>univoco</a:t>
          </a:r>
          <a:r>
            <a:rPr lang="it-IT"/>
            <a:t>, rendendo tutto potenzialmente identificabile</a:t>
          </a:r>
        </a:p>
      </dgm:t>
    </dgm:pt>
    <dgm:pt modelId="{B74F28BD-03A8-42B8-9EF6-F8C97CCD745A}" type="parTrans" cxnId="{CFADD9B3-7639-4C11-AAFC-A0AC651C65FD}">
      <dgm:prSet/>
      <dgm:spPr/>
      <dgm:t>
        <a:bodyPr/>
        <a:lstStyle/>
        <a:p>
          <a:endParaRPr lang="it-IT"/>
        </a:p>
      </dgm:t>
    </dgm:pt>
    <dgm:pt modelId="{D0442791-FED9-4891-8577-C9DFFE6E1FB7}" type="sibTrans" cxnId="{CFADD9B3-7639-4C11-AAFC-A0AC651C65FD}">
      <dgm:prSet/>
      <dgm:spPr/>
      <dgm:t>
        <a:bodyPr/>
        <a:lstStyle/>
        <a:p>
          <a:endParaRPr lang="it-IT"/>
        </a:p>
      </dgm:t>
    </dgm:pt>
    <dgm:pt modelId="{DD47D7CE-FF21-438E-A725-221FA1DFE1C9}" type="pres">
      <dgm:prSet presAssocID="{44DAD84D-70F0-47FD-967E-C9402FF51D6A}" presName="vert0" presStyleCnt="0">
        <dgm:presLayoutVars>
          <dgm:dir/>
          <dgm:animOne val="branch"/>
          <dgm:animLvl val="lvl"/>
        </dgm:presLayoutVars>
      </dgm:prSet>
      <dgm:spPr/>
    </dgm:pt>
    <dgm:pt modelId="{62ADE6D2-6C50-4271-B00F-84F80D46E1FF}" type="pres">
      <dgm:prSet presAssocID="{F6F19683-427F-4A76-AFF8-5988CA9F6661}" presName="thickLine" presStyleLbl="alignNode1" presStyleIdx="0" presStyleCnt="3"/>
      <dgm:spPr/>
    </dgm:pt>
    <dgm:pt modelId="{E5807F25-DA76-42BC-8A43-9EAA63FF444E}" type="pres">
      <dgm:prSet presAssocID="{F6F19683-427F-4A76-AFF8-5988CA9F6661}" presName="horz1" presStyleCnt="0"/>
      <dgm:spPr/>
    </dgm:pt>
    <dgm:pt modelId="{F08DA401-7BFD-435B-B8D8-1D0C442114C4}" type="pres">
      <dgm:prSet presAssocID="{F6F19683-427F-4A76-AFF8-5988CA9F6661}" presName="tx1" presStyleLbl="revTx" presStyleIdx="0" presStyleCnt="3"/>
      <dgm:spPr/>
    </dgm:pt>
    <dgm:pt modelId="{C72DF7B8-9DF5-4D72-91F4-7235F1EAA861}" type="pres">
      <dgm:prSet presAssocID="{F6F19683-427F-4A76-AFF8-5988CA9F6661}" presName="vert1" presStyleCnt="0"/>
      <dgm:spPr/>
    </dgm:pt>
    <dgm:pt modelId="{BE7F57DC-C56D-4D83-B72B-EED4F9573A8F}" type="pres">
      <dgm:prSet presAssocID="{08992BD7-E7E5-4EA9-847C-3CEDC8E988A4}" presName="thickLine" presStyleLbl="alignNode1" presStyleIdx="1" presStyleCnt="3"/>
      <dgm:spPr/>
    </dgm:pt>
    <dgm:pt modelId="{8932A91D-E46B-4DE7-9409-5FCF9F438546}" type="pres">
      <dgm:prSet presAssocID="{08992BD7-E7E5-4EA9-847C-3CEDC8E988A4}" presName="horz1" presStyleCnt="0"/>
      <dgm:spPr/>
    </dgm:pt>
    <dgm:pt modelId="{03163A03-B0FE-496B-9C52-7DB0C6734EB6}" type="pres">
      <dgm:prSet presAssocID="{08992BD7-E7E5-4EA9-847C-3CEDC8E988A4}" presName="tx1" presStyleLbl="revTx" presStyleIdx="1" presStyleCnt="3"/>
      <dgm:spPr/>
    </dgm:pt>
    <dgm:pt modelId="{72C15A4C-E6DF-45DF-A12F-6FEA14BB9FE5}" type="pres">
      <dgm:prSet presAssocID="{08992BD7-E7E5-4EA9-847C-3CEDC8E988A4}" presName="vert1" presStyleCnt="0"/>
      <dgm:spPr/>
    </dgm:pt>
    <dgm:pt modelId="{7019766B-36C2-4CB1-87FD-B89BD94D6082}" type="pres">
      <dgm:prSet presAssocID="{EADF7DD7-3F16-4B34-9AD6-6CB19EA835C9}" presName="thickLine" presStyleLbl="alignNode1" presStyleIdx="2" presStyleCnt="3"/>
      <dgm:spPr/>
    </dgm:pt>
    <dgm:pt modelId="{A09110FD-8F23-4125-9C7B-5F3CDF969F2C}" type="pres">
      <dgm:prSet presAssocID="{EADF7DD7-3F16-4B34-9AD6-6CB19EA835C9}" presName="horz1" presStyleCnt="0"/>
      <dgm:spPr/>
    </dgm:pt>
    <dgm:pt modelId="{1A6E8BA9-E5BA-4529-9911-78D6D2943B8F}" type="pres">
      <dgm:prSet presAssocID="{EADF7DD7-3F16-4B34-9AD6-6CB19EA835C9}" presName="tx1" presStyleLbl="revTx" presStyleIdx="2" presStyleCnt="3"/>
      <dgm:spPr/>
    </dgm:pt>
    <dgm:pt modelId="{AE4E68C9-1795-4F81-8754-DC2976FB1305}" type="pres">
      <dgm:prSet presAssocID="{EADF7DD7-3F16-4B34-9AD6-6CB19EA835C9}" presName="vert1" presStyleCnt="0"/>
      <dgm:spPr/>
    </dgm:pt>
  </dgm:ptLst>
  <dgm:cxnLst>
    <dgm:cxn modelId="{D1A5C435-12C2-4C6A-A44E-11E7F0F9300D}" type="presOf" srcId="{EADF7DD7-3F16-4B34-9AD6-6CB19EA835C9}" destId="{1A6E8BA9-E5BA-4529-9911-78D6D2943B8F}" srcOrd="0" destOrd="0" presId="urn:microsoft.com/office/officeart/2008/layout/LinedList"/>
    <dgm:cxn modelId="{3B3C1141-AC3F-4263-9CCE-3FFB2C57CB21}" type="presOf" srcId="{F6F19683-427F-4A76-AFF8-5988CA9F6661}" destId="{F08DA401-7BFD-435B-B8D8-1D0C442114C4}" srcOrd="0" destOrd="0" presId="urn:microsoft.com/office/officeart/2008/layout/LinedList"/>
    <dgm:cxn modelId="{F465D264-8D15-47A3-BB9E-7FE856DF42CF}" type="presOf" srcId="{44DAD84D-70F0-47FD-967E-C9402FF51D6A}" destId="{DD47D7CE-FF21-438E-A725-221FA1DFE1C9}" srcOrd="0" destOrd="0" presId="urn:microsoft.com/office/officeart/2008/layout/LinedList"/>
    <dgm:cxn modelId="{DFBB777C-F8DF-4D6B-B3C6-B4FA5C18058B}" srcId="{44DAD84D-70F0-47FD-967E-C9402FF51D6A}" destId="{08992BD7-E7E5-4EA9-847C-3CEDC8E988A4}" srcOrd="1" destOrd="0" parTransId="{70E46346-B606-480A-992B-ED0B82C4CA22}" sibTransId="{E2FA4556-E4F1-472A-9115-7B780B924467}"/>
    <dgm:cxn modelId="{8CD84D80-BC42-4640-9759-166B8FB5FB34}" type="presOf" srcId="{08992BD7-E7E5-4EA9-847C-3CEDC8E988A4}" destId="{03163A03-B0FE-496B-9C52-7DB0C6734EB6}" srcOrd="0" destOrd="0" presId="urn:microsoft.com/office/officeart/2008/layout/LinedList"/>
    <dgm:cxn modelId="{913EB192-07D8-4D1C-BB58-111EAC9912B0}" srcId="{44DAD84D-70F0-47FD-967E-C9402FF51D6A}" destId="{F6F19683-427F-4A76-AFF8-5988CA9F6661}" srcOrd="0" destOrd="0" parTransId="{719B24C9-9097-443B-8521-E878B488584F}" sibTransId="{8E81764F-3D06-4661-8304-0ABA650CC867}"/>
    <dgm:cxn modelId="{CFADD9B3-7639-4C11-AAFC-A0AC651C65FD}" srcId="{44DAD84D-70F0-47FD-967E-C9402FF51D6A}" destId="{EADF7DD7-3F16-4B34-9AD6-6CB19EA835C9}" srcOrd="2" destOrd="0" parTransId="{B74F28BD-03A8-42B8-9EF6-F8C97CCD745A}" sibTransId="{D0442791-FED9-4891-8577-C9DFFE6E1FB7}"/>
    <dgm:cxn modelId="{6604CAA5-AF59-45BE-8A0E-67B6ABBC3F14}" type="presParOf" srcId="{DD47D7CE-FF21-438E-A725-221FA1DFE1C9}" destId="{62ADE6D2-6C50-4271-B00F-84F80D46E1FF}" srcOrd="0" destOrd="0" presId="urn:microsoft.com/office/officeart/2008/layout/LinedList"/>
    <dgm:cxn modelId="{50AB9DBC-FE04-45B8-B145-9B8D8B4F96D5}" type="presParOf" srcId="{DD47D7CE-FF21-438E-A725-221FA1DFE1C9}" destId="{E5807F25-DA76-42BC-8A43-9EAA63FF444E}" srcOrd="1" destOrd="0" presId="urn:microsoft.com/office/officeart/2008/layout/LinedList"/>
    <dgm:cxn modelId="{4A46A6ED-D278-4330-B35E-CD42C1322BD9}" type="presParOf" srcId="{E5807F25-DA76-42BC-8A43-9EAA63FF444E}" destId="{F08DA401-7BFD-435B-B8D8-1D0C442114C4}" srcOrd="0" destOrd="0" presId="urn:microsoft.com/office/officeart/2008/layout/LinedList"/>
    <dgm:cxn modelId="{31FD411A-BCB2-4041-AA49-8E65423F4100}" type="presParOf" srcId="{E5807F25-DA76-42BC-8A43-9EAA63FF444E}" destId="{C72DF7B8-9DF5-4D72-91F4-7235F1EAA861}" srcOrd="1" destOrd="0" presId="urn:microsoft.com/office/officeart/2008/layout/LinedList"/>
    <dgm:cxn modelId="{54C132DA-013B-4F50-B4C8-407A89EC7AE1}" type="presParOf" srcId="{DD47D7CE-FF21-438E-A725-221FA1DFE1C9}" destId="{BE7F57DC-C56D-4D83-B72B-EED4F9573A8F}" srcOrd="2" destOrd="0" presId="urn:microsoft.com/office/officeart/2008/layout/LinedList"/>
    <dgm:cxn modelId="{3DFAB805-3474-4A32-98BD-D1D90B2F9D92}" type="presParOf" srcId="{DD47D7CE-FF21-438E-A725-221FA1DFE1C9}" destId="{8932A91D-E46B-4DE7-9409-5FCF9F438546}" srcOrd="3" destOrd="0" presId="urn:microsoft.com/office/officeart/2008/layout/LinedList"/>
    <dgm:cxn modelId="{5E1BA9BE-0A99-484A-AC89-4EE8312762E2}" type="presParOf" srcId="{8932A91D-E46B-4DE7-9409-5FCF9F438546}" destId="{03163A03-B0FE-496B-9C52-7DB0C6734EB6}" srcOrd="0" destOrd="0" presId="urn:microsoft.com/office/officeart/2008/layout/LinedList"/>
    <dgm:cxn modelId="{EC0BC61B-D9C5-4F38-83F8-3BB860C02499}" type="presParOf" srcId="{8932A91D-E46B-4DE7-9409-5FCF9F438546}" destId="{72C15A4C-E6DF-45DF-A12F-6FEA14BB9FE5}" srcOrd="1" destOrd="0" presId="urn:microsoft.com/office/officeart/2008/layout/LinedList"/>
    <dgm:cxn modelId="{DD9E25EF-A680-441F-8C22-5FE1FA313797}" type="presParOf" srcId="{DD47D7CE-FF21-438E-A725-221FA1DFE1C9}" destId="{7019766B-36C2-4CB1-87FD-B89BD94D6082}" srcOrd="4" destOrd="0" presId="urn:microsoft.com/office/officeart/2008/layout/LinedList"/>
    <dgm:cxn modelId="{7540EE9D-6BCD-4E76-A562-8ECC37FB4417}" type="presParOf" srcId="{DD47D7CE-FF21-438E-A725-221FA1DFE1C9}" destId="{A09110FD-8F23-4125-9C7B-5F3CDF969F2C}" srcOrd="5" destOrd="0" presId="urn:microsoft.com/office/officeart/2008/layout/LinedList"/>
    <dgm:cxn modelId="{07732B37-A706-4CFA-AF4A-8BAF9F5048A7}" type="presParOf" srcId="{A09110FD-8F23-4125-9C7B-5F3CDF969F2C}" destId="{1A6E8BA9-E5BA-4529-9911-78D6D2943B8F}" srcOrd="0" destOrd="0" presId="urn:microsoft.com/office/officeart/2008/layout/LinedList"/>
    <dgm:cxn modelId="{F9BB8F86-0186-4216-8C63-AC5808F3D95D}" type="presParOf" srcId="{A09110FD-8F23-4125-9C7B-5F3CDF969F2C}" destId="{AE4E68C9-1795-4F81-8754-DC2976FB13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BD0924B-392F-4E59-913A-023077B52D7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803F1AAA-7DCD-4235-8024-F594F83FF824}">
      <dgm:prSet/>
      <dgm:spPr/>
      <dgm:t>
        <a:bodyPr/>
        <a:lstStyle/>
        <a:p>
          <a:r>
            <a:rPr lang="it-IT" dirty="0">
              <a:solidFill>
                <a:srgbClr val="FF0000"/>
              </a:solidFill>
            </a:rPr>
            <a:t>protocollo</a:t>
          </a:r>
          <a:r>
            <a:rPr lang="it-IT" dirty="0"/>
            <a:t>://</a:t>
          </a:r>
          <a:r>
            <a:rPr lang="it-IT" dirty="0">
              <a:solidFill>
                <a:srgbClr val="0070C0"/>
              </a:solidFill>
            </a:rPr>
            <a:t>computer</a:t>
          </a:r>
          <a:r>
            <a:rPr lang="it-IT" dirty="0"/>
            <a:t>.</a:t>
          </a:r>
          <a:r>
            <a:rPr lang="it-IT" dirty="0">
              <a:solidFill>
                <a:srgbClr val="00B050"/>
              </a:solidFill>
            </a:rPr>
            <a:t>dominio</a:t>
          </a:r>
          <a:r>
            <a:rPr lang="it-IT" dirty="0"/>
            <a:t>.</a:t>
          </a:r>
          <a:r>
            <a:rPr lang="it-IT" dirty="0">
              <a:solidFill>
                <a:srgbClr val="7030A0"/>
              </a:solidFill>
            </a:rPr>
            <a:t>estensione</a:t>
          </a:r>
          <a:r>
            <a:rPr lang="it-IT" dirty="0"/>
            <a:t>/</a:t>
          </a:r>
          <a:r>
            <a:rPr lang="it-IT" dirty="0">
              <a:solidFill>
                <a:srgbClr val="FFC000"/>
              </a:solidFill>
            </a:rPr>
            <a:t>file</a:t>
          </a:r>
          <a:r>
            <a:rPr lang="it-IT" dirty="0"/>
            <a:t>?altro</a:t>
          </a:r>
        </a:p>
      </dgm:t>
    </dgm:pt>
    <dgm:pt modelId="{28007CDA-9339-45C6-9169-BBE25D272C61}" type="parTrans" cxnId="{E8DC13A6-1472-4F02-910B-A0839013F34A}">
      <dgm:prSet/>
      <dgm:spPr/>
      <dgm:t>
        <a:bodyPr/>
        <a:lstStyle/>
        <a:p>
          <a:endParaRPr lang="it-IT"/>
        </a:p>
      </dgm:t>
    </dgm:pt>
    <dgm:pt modelId="{0138E223-B3C1-4438-A10F-E07BE8396AFF}" type="sibTrans" cxnId="{E8DC13A6-1472-4F02-910B-A0839013F34A}">
      <dgm:prSet/>
      <dgm:spPr/>
      <dgm:t>
        <a:bodyPr/>
        <a:lstStyle/>
        <a:p>
          <a:endParaRPr lang="it-IT"/>
        </a:p>
      </dgm:t>
    </dgm:pt>
    <dgm:pt modelId="{6A7B01CC-B60B-40EE-A3B1-C5B0026697B1}" type="pres">
      <dgm:prSet presAssocID="{7BD0924B-392F-4E59-913A-023077B52D7D}" presName="linear" presStyleCnt="0">
        <dgm:presLayoutVars>
          <dgm:animLvl val="lvl"/>
          <dgm:resizeHandles val="exact"/>
        </dgm:presLayoutVars>
      </dgm:prSet>
      <dgm:spPr/>
    </dgm:pt>
    <dgm:pt modelId="{3FC574D5-59C4-4C88-BD13-C81BF061182D}" type="pres">
      <dgm:prSet presAssocID="{803F1AAA-7DCD-4235-8024-F594F83FF82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18FCA01-91E5-442D-94C2-8B16F716F272}" type="presOf" srcId="{7BD0924B-392F-4E59-913A-023077B52D7D}" destId="{6A7B01CC-B60B-40EE-A3B1-C5B0026697B1}" srcOrd="0" destOrd="0" presId="urn:microsoft.com/office/officeart/2005/8/layout/vList2"/>
    <dgm:cxn modelId="{E8DC13A6-1472-4F02-910B-A0839013F34A}" srcId="{7BD0924B-392F-4E59-913A-023077B52D7D}" destId="{803F1AAA-7DCD-4235-8024-F594F83FF824}" srcOrd="0" destOrd="0" parTransId="{28007CDA-9339-45C6-9169-BBE25D272C61}" sibTransId="{0138E223-B3C1-4438-A10F-E07BE8396AFF}"/>
    <dgm:cxn modelId="{F1CEA1B0-23A2-4B86-B78F-186D891F30B9}" type="presOf" srcId="{803F1AAA-7DCD-4235-8024-F594F83FF824}" destId="{3FC574D5-59C4-4C88-BD13-C81BF061182D}" srcOrd="0" destOrd="0" presId="urn:microsoft.com/office/officeart/2005/8/layout/vList2"/>
    <dgm:cxn modelId="{80236277-8ABE-4942-BFDF-E3D120BA0531}" type="presParOf" srcId="{6A7B01CC-B60B-40EE-A3B1-C5B0026697B1}" destId="{3FC574D5-59C4-4C88-BD13-C81BF061182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11EED05-5556-4DCC-BF60-C6C721BD0CA8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EB8592EF-9747-4EB6-BD1D-6E6844FAB11A}">
      <dgm:prSet/>
      <dgm:spPr/>
      <dgm:t>
        <a:bodyPr/>
        <a:lstStyle/>
        <a:p>
          <a:r>
            <a:rPr lang="it-IT" dirty="0">
              <a:solidFill>
                <a:srgbClr val="FF0000"/>
              </a:solidFill>
            </a:rPr>
            <a:t>http</a:t>
          </a:r>
          <a:r>
            <a:rPr lang="it-IT" dirty="0"/>
            <a:t>://</a:t>
          </a:r>
          <a:r>
            <a:rPr lang="it-IT" dirty="0">
              <a:solidFill>
                <a:srgbClr val="0070C0"/>
              </a:solidFill>
            </a:rPr>
            <a:t>www</a:t>
          </a:r>
          <a:r>
            <a:rPr lang="it-IT" dirty="0"/>
            <a:t>.</a:t>
          </a:r>
          <a:r>
            <a:rPr lang="it-IT" dirty="0">
              <a:solidFill>
                <a:srgbClr val="00B050"/>
              </a:solidFill>
            </a:rPr>
            <a:t>edudotnet</a:t>
          </a:r>
          <a:r>
            <a:rPr lang="it-IT" dirty="0"/>
            <a:t>.</a:t>
          </a:r>
          <a:r>
            <a:rPr lang="it-IT" dirty="0">
              <a:solidFill>
                <a:srgbClr val="7030A0"/>
              </a:solidFill>
            </a:rPr>
            <a:t>it</a:t>
          </a:r>
          <a:r>
            <a:rPr lang="it-IT" dirty="0"/>
            <a:t>/</a:t>
          </a:r>
          <a:r>
            <a:rPr lang="it-IT" dirty="0">
              <a:solidFill>
                <a:srgbClr val="FFC000"/>
              </a:solidFill>
            </a:rPr>
            <a:t>Archivio/Documenti.html</a:t>
          </a:r>
        </a:p>
      </dgm:t>
    </dgm:pt>
    <dgm:pt modelId="{A0B39FB9-A095-4035-9A43-CDEC1A413505}" type="parTrans" cxnId="{4EA96A09-1E09-4CD3-BA5A-E648650CD578}">
      <dgm:prSet/>
      <dgm:spPr/>
      <dgm:t>
        <a:bodyPr/>
        <a:lstStyle/>
        <a:p>
          <a:endParaRPr lang="it-IT"/>
        </a:p>
      </dgm:t>
    </dgm:pt>
    <dgm:pt modelId="{95F3B34D-101B-4526-A14F-1F7E51DE778F}" type="sibTrans" cxnId="{4EA96A09-1E09-4CD3-BA5A-E648650CD578}">
      <dgm:prSet/>
      <dgm:spPr/>
      <dgm:t>
        <a:bodyPr/>
        <a:lstStyle/>
        <a:p>
          <a:endParaRPr lang="it-IT"/>
        </a:p>
      </dgm:t>
    </dgm:pt>
    <dgm:pt modelId="{DD949C6B-C9E0-4D9A-90C2-1BE09D695DDB}" type="pres">
      <dgm:prSet presAssocID="{E11EED05-5556-4DCC-BF60-C6C721BD0CA8}" presName="linear" presStyleCnt="0">
        <dgm:presLayoutVars>
          <dgm:animLvl val="lvl"/>
          <dgm:resizeHandles val="exact"/>
        </dgm:presLayoutVars>
      </dgm:prSet>
      <dgm:spPr/>
    </dgm:pt>
    <dgm:pt modelId="{CD425BD6-2494-4E3D-8222-C55D84EA7F94}" type="pres">
      <dgm:prSet presAssocID="{EB8592EF-9747-4EB6-BD1D-6E6844FAB11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EA96A09-1E09-4CD3-BA5A-E648650CD578}" srcId="{E11EED05-5556-4DCC-BF60-C6C721BD0CA8}" destId="{EB8592EF-9747-4EB6-BD1D-6E6844FAB11A}" srcOrd="0" destOrd="0" parTransId="{A0B39FB9-A095-4035-9A43-CDEC1A413505}" sibTransId="{95F3B34D-101B-4526-A14F-1F7E51DE778F}"/>
    <dgm:cxn modelId="{2349E08E-91EB-4D5F-BBF5-099DE7A9B3ED}" type="presOf" srcId="{E11EED05-5556-4DCC-BF60-C6C721BD0CA8}" destId="{DD949C6B-C9E0-4D9A-90C2-1BE09D695DDB}" srcOrd="0" destOrd="0" presId="urn:microsoft.com/office/officeart/2005/8/layout/vList2"/>
    <dgm:cxn modelId="{2ABE22AD-8481-4369-B60D-44515F125041}" type="presOf" srcId="{EB8592EF-9747-4EB6-BD1D-6E6844FAB11A}" destId="{CD425BD6-2494-4E3D-8222-C55D84EA7F94}" srcOrd="0" destOrd="0" presId="urn:microsoft.com/office/officeart/2005/8/layout/vList2"/>
    <dgm:cxn modelId="{A861B601-8917-44A7-B14A-31DE03430BC1}" type="presParOf" srcId="{DD949C6B-C9E0-4D9A-90C2-1BE09D695DDB}" destId="{CD425BD6-2494-4E3D-8222-C55D84EA7F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8A5F56-9D55-4B43-82CB-EA2C35876FC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F4F47967-721E-48B3-B5D7-135BFD9B2A08}">
      <dgm:prSet/>
      <dgm:spPr/>
      <dgm:t>
        <a:bodyPr/>
        <a:lstStyle/>
        <a:p>
          <a:r>
            <a:rPr lang="it-IT"/>
            <a:t>Aprite cmd dalla liste delle applicazioni</a:t>
          </a:r>
        </a:p>
      </dgm:t>
    </dgm:pt>
    <dgm:pt modelId="{F7EA75A3-5919-450D-9D75-DFF7C69A5DBA}" type="parTrans" cxnId="{A48CFD4B-115B-489F-A0C2-77EE2CD81097}">
      <dgm:prSet/>
      <dgm:spPr/>
      <dgm:t>
        <a:bodyPr/>
        <a:lstStyle/>
        <a:p>
          <a:endParaRPr lang="it-IT"/>
        </a:p>
      </dgm:t>
    </dgm:pt>
    <dgm:pt modelId="{3D43D10D-6233-40A0-B9B5-8936E58CAECC}" type="sibTrans" cxnId="{A48CFD4B-115B-489F-A0C2-77EE2CD81097}">
      <dgm:prSet/>
      <dgm:spPr/>
      <dgm:t>
        <a:bodyPr/>
        <a:lstStyle/>
        <a:p>
          <a:endParaRPr lang="it-IT"/>
        </a:p>
      </dgm:t>
    </dgm:pt>
    <dgm:pt modelId="{33762A7C-680F-4756-92E2-6A92D4F1F7E0}">
      <dgm:prSet/>
      <dgm:spPr/>
      <dgm:t>
        <a:bodyPr/>
        <a:lstStyle/>
        <a:p>
          <a:r>
            <a:rPr lang="it-IT"/>
            <a:t>tracert </a:t>
          </a:r>
          <a:r>
            <a:rPr lang="it-IT" i="1"/>
            <a:t>sito</a:t>
          </a:r>
          <a:endParaRPr lang="it-IT"/>
        </a:p>
      </dgm:t>
    </dgm:pt>
    <dgm:pt modelId="{D189A74A-C397-44E7-BE26-DE6BD4CE3228}" type="parTrans" cxnId="{3173A1A9-93B4-4854-97DB-E0335A269A9B}">
      <dgm:prSet/>
      <dgm:spPr/>
      <dgm:t>
        <a:bodyPr/>
        <a:lstStyle/>
        <a:p>
          <a:endParaRPr lang="it-IT"/>
        </a:p>
      </dgm:t>
    </dgm:pt>
    <dgm:pt modelId="{99E04651-A916-41B7-A76B-0A0ADEA2DB89}" type="sibTrans" cxnId="{3173A1A9-93B4-4854-97DB-E0335A269A9B}">
      <dgm:prSet/>
      <dgm:spPr/>
      <dgm:t>
        <a:bodyPr/>
        <a:lstStyle/>
        <a:p>
          <a:endParaRPr lang="it-IT"/>
        </a:p>
      </dgm:t>
    </dgm:pt>
    <dgm:pt modelId="{8B09CCD4-3BDE-44C8-8FAE-BD9022551BD0}" type="pres">
      <dgm:prSet presAssocID="{BD8A5F56-9D55-4B43-82CB-EA2C35876FC9}" presName="Name0" presStyleCnt="0">
        <dgm:presLayoutVars>
          <dgm:dir/>
          <dgm:resizeHandles val="exact"/>
        </dgm:presLayoutVars>
      </dgm:prSet>
      <dgm:spPr/>
    </dgm:pt>
    <dgm:pt modelId="{B447A2CC-BFC5-44C7-9CF3-E5A24CD2357D}" type="pres">
      <dgm:prSet presAssocID="{F4F47967-721E-48B3-B5D7-135BFD9B2A08}" presName="node" presStyleLbl="node1" presStyleIdx="0" presStyleCnt="2">
        <dgm:presLayoutVars>
          <dgm:bulletEnabled val="1"/>
        </dgm:presLayoutVars>
      </dgm:prSet>
      <dgm:spPr/>
    </dgm:pt>
    <dgm:pt modelId="{46FAA017-6716-4085-9A9F-E6454DFFC4FA}" type="pres">
      <dgm:prSet presAssocID="{3D43D10D-6233-40A0-B9B5-8936E58CAECC}" presName="sibTrans" presStyleLbl="sibTrans2D1" presStyleIdx="0" presStyleCnt="1"/>
      <dgm:spPr/>
    </dgm:pt>
    <dgm:pt modelId="{EF910870-CA8E-4FBD-83B6-7465299E7113}" type="pres">
      <dgm:prSet presAssocID="{3D43D10D-6233-40A0-B9B5-8936E58CAECC}" presName="connectorText" presStyleLbl="sibTrans2D1" presStyleIdx="0" presStyleCnt="1"/>
      <dgm:spPr/>
    </dgm:pt>
    <dgm:pt modelId="{9EA9EEEE-8BB5-439E-8E90-7C0FBEC46DEA}" type="pres">
      <dgm:prSet presAssocID="{33762A7C-680F-4756-92E2-6A92D4F1F7E0}" presName="node" presStyleLbl="node1" presStyleIdx="1" presStyleCnt="2">
        <dgm:presLayoutVars>
          <dgm:bulletEnabled val="1"/>
        </dgm:presLayoutVars>
      </dgm:prSet>
      <dgm:spPr/>
    </dgm:pt>
  </dgm:ptLst>
  <dgm:cxnLst>
    <dgm:cxn modelId="{FC649326-8733-4DC9-957E-DF8907D325AA}" type="presOf" srcId="{BD8A5F56-9D55-4B43-82CB-EA2C35876FC9}" destId="{8B09CCD4-3BDE-44C8-8FAE-BD9022551BD0}" srcOrd="0" destOrd="0" presId="urn:microsoft.com/office/officeart/2005/8/layout/process1"/>
    <dgm:cxn modelId="{B29B532B-87F3-4EB1-9B70-6DA477D10659}" type="presOf" srcId="{3D43D10D-6233-40A0-B9B5-8936E58CAECC}" destId="{EF910870-CA8E-4FBD-83B6-7465299E7113}" srcOrd="1" destOrd="0" presId="urn:microsoft.com/office/officeart/2005/8/layout/process1"/>
    <dgm:cxn modelId="{A48CFD4B-115B-489F-A0C2-77EE2CD81097}" srcId="{BD8A5F56-9D55-4B43-82CB-EA2C35876FC9}" destId="{F4F47967-721E-48B3-B5D7-135BFD9B2A08}" srcOrd="0" destOrd="0" parTransId="{F7EA75A3-5919-450D-9D75-DFF7C69A5DBA}" sibTransId="{3D43D10D-6233-40A0-B9B5-8936E58CAECC}"/>
    <dgm:cxn modelId="{7E304059-F700-462F-B953-BE9AFF200B28}" type="presOf" srcId="{F4F47967-721E-48B3-B5D7-135BFD9B2A08}" destId="{B447A2CC-BFC5-44C7-9CF3-E5A24CD2357D}" srcOrd="0" destOrd="0" presId="urn:microsoft.com/office/officeart/2005/8/layout/process1"/>
    <dgm:cxn modelId="{7536A7A1-7D1C-4662-AC1C-215640C85F1E}" type="presOf" srcId="{33762A7C-680F-4756-92E2-6A92D4F1F7E0}" destId="{9EA9EEEE-8BB5-439E-8E90-7C0FBEC46DEA}" srcOrd="0" destOrd="0" presId="urn:microsoft.com/office/officeart/2005/8/layout/process1"/>
    <dgm:cxn modelId="{3173A1A9-93B4-4854-97DB-E0335A269A9B}" srcId="{BD8A5F56-9D55-4B43-82CB-EA2C35876FC9}" destId="{33762A7C-680F-4756-92E2-6A92D4F1F7E0}" srcOrd="1" destOrd="0" parTransId="{D189A74A-C397-44E7-BE26-DE6BD4CE3228}" sibTransId="{99E04651-A916-41B7-A76B-0A0ADEA2DB89}"/>
    <dgm:cxn modelId="{BB06C6E8-F655-47E3-8A49-CB646AEEE86F}" type="presOf" srcId="{3D43D10D-6233-40A0-B9B5-8936E58CAECC}" destId="{46FAA017-6716-4085-9A9F-E6454DFFC4FA}" srcOrd="0" destOrd="0" presId="urn:microsoft.com/office/officeart/2005/8/layout/process1"/>
    <dgm:cxn modelId="{629FA470-6BAC-42B5-9EFA-A2446A0B3AE6}" type="presParOf" srcId="{8B09CCD4-3BDE-44C8-8FAE-BD9022551BD0}" destId="{B447A2CC-BFC5-44C7-9CF3-E5A24CD2357D}" srcOrd="0" destOrd="0" presId="urn:microsoft.com/office/officeart/2005/8/layout/process1"/>
    <dgm:cxn modelId="{765A5949-0723-48F5-88F1-686754E79B4D}" type="presParOf" srcId="{8B09CCD4-3BDE-44C8-8FAE-BD9022551BD0}" destId="{46FAA017-6716-4085-9A9F-E6454DFFC4FA}" srcOrd="1" destOrd="0" presId="urn:microsoft.com/office/officeart/2005/8/layout/process1"/>
    <dgm:cxn modelId="{20EC6A81-A6C9-4A29-AF77-2E2091387329}" type="presParOf" srcId="{46FAA017-6716-4085-9A9F-E6454DFFC4FA}" destId="{EF910870-CA8E-4FBD-83B6-7465299E7113}" srcOrd="0" destOrd="0" presId="urn:microsoft.com/office/officeart/2005/8/layout/process1"/>
    <dgm:cxn modelId="{0BE5B057-64D9-4F49-B81A-9516CF509788}" type="presParOf" srcId="{8B09CCD4-3BDE-44C8-8FAE-BD9022551BD0}" destId="{9EA9EEEE-8BB5-439E-8E90-7C0FBEC46DE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88D525D-5944-4629-A358-36767D8D112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AEAB9AEA-8A70-481A-AFCE-696F75369358}">
      <dgm:prSet/>
      <dgm:spPr/>
      <dgm:t>
        <a:bodyPr/>
        <a:lstStyle/>
        <a:p>
          <a:r>
            <a:rPr lang="it-IT"/>
            <a:t>Un servizio è una o più risorse di elaborazione che forniscono dei risultati per gli utenti finali oppure per altri servizi</a:t>
          </a:r>
        </a:p>
      </dgm:t>
    </dgm:pt>
    <dgm:pt modelId="{B9CB582C-2DC0-490A-A81E-6F3A14F00156}" type="parTrans" cxnId="{3F73AB47-38CF-4120-89DF-C20559006B7C}">
      <dgm:prSet/>
      <dgm:spPr/>
      <dgm:t>
        <a:bodyPr/>
        <a:lstStyle/>
        <a:p>
          <a:endParaRPr lang="it-IT"/>
        </a:p>
      </dgm:t>
    </dgm:pt>
    <dgm:pt modelId="{CE39786C-3052-4A49-8F37-BDC253EA4BC1}" type="sibTrans" cxnId="{3F73AB47-38CF-4120-89DF-C20559006B7C}">
      <dgm:prSet/>
      <dgm:spPr/>
      <dgm:t>
        <a:bodyPr/>
        <a:lstStyle/>
        <a:p>
          <a:endParaRPr lang="it-IT"/>
        </a:p>
      </dgm:t>
    </dgm:pt>
    <dgm:pt modelId="{2E37F9A6-521F-461C-8CA7-6D6C4C399AC1}" type="pres">
      <dgm:prSet presAssocID="{B88D525D-5944-4629-A358-36767D8D112E}" presName="vert0" presStyleCnt="0">
        <dgm:presLayoutVars>
          <dgm:dir/>
          <dgm:animOne val="branch"/>
          <dgm:animLvl val="lvl"/>
        </dgm:presLayoutVars>
      </dgm:prSet>
      <dgm:spPr/>
    </dgm:pt>
    <dgm:pt modelId="{D775BD8A-177C-484A-847E-EFF2FE343D32}" type="pres">
      <dgm:prSet presAssocID="{AEAB9AEA-8A70-481A-AFCE-696F75369358}" presName="thickLine" presStyleLbl="alignNode1" presStyleIdx="0" presStyleCnt="1"/>
      <dgm:spPr/>
    </dgm:pt>
    <dgm:pt modelId="{0276EEE0-273E-45E9-B375-C56A5E816B17}" type="pres">
      <dgm:prSet presAssocID="{AEAB9AEA-8A70-481A-AFCE-696F75369358}" presName="horz1" presStyleCnt="0"/>
      <dgm:spPr/>
    </dgm:pt>
    <dgm:pt modelId="{E0040EEC-EAFE-49B4-ACD7-9194D53AB069}" type="pres">
      <dgm:prSet presAssocID="{AEAB9AEA-8A70-481A-AFCE-696F75369358}" presName="tx1" presStyleLbl="revTx" presStyleIdx="0" presStyleCnt="1"/>
      <dgm:spPr/>
    </dgm:pt>
    <dgm:pt modelId="{A56736E8-7777-48AB-905B-6EECC1328D88}" type="pres">
      <dgm:prSet presAssocID="{AEAB9AEA-8A70-481A-AFCE-696F75369358}" presName="vert1" presStyleCnt="0"/>
      <dgm:spPr/>
    </dgm:pt>
  </dgm:ptLst>
  <dgm:cxnLst>
    <dgm:cxn modelId="{3F73AB47-38CF-4120-89DF-C20559006B7C}" srcId="{B88D525D-5944-4629-A358-36767D8D112E}" destId="{AEAB9AEA-8A70-481A-AFCE-696F75369358}" srcOrd="0" destOrd="0" parTransId="{B9CB582C-2DC0-490A-A81E-6F3A14F00156}" sibTransId="{CE39786C-3052-4A49-8F37-BDC253EA4BC1}"/>
    <dgm:cxn modelId="{AA7A9E55-2429-4F86-8BD1-E114E8AC96BA}" type="presOf" srcId="{B88D525D-5944-4629-A358-36767D8D112E}" destId="{2E37F9A6-521F-461C-8CA7-6D6C4C399AC1}" srcOrd="0" destOrd="0" presId="urn:microsoft.com/office/officeart/2008/layout/LinedList"/>
    <dgm:cxn modelId="{45496BF6-17EA-4EF7-A8CA-07733034A59E}" type="presOf" srcId="{AEAB9AEA-8A70-481A-AFCE-696F75369358}" destId="{E0040EEC-EAFE-49B4-ACD7-9194D53AB069}" srcOrd="0" destOrd="0" presId="urn:microsoft.com/office/officeart/2008/layout/LinedList"/>
    <dgm:cxn modelId="{FF975964-D34F-4910-BB30-57E1FE1414AC}" type="presParOf" srcId="{2E37F9A6-521F-461C-8CA7-6D6C4C399AC1}" destId="{D775BD8A-177C-484A-847E-EFF2FE343D32}" srcOrd="0" destOrd="0" presId="urn:microsoft.com/office/officeart/2008/layout/LinedList"/>
    <dgm:cxn modelId="{8C1460B7-73B7-4D8E-AC2E-9FA7D40F3B1A}" type="presParOf" srcId="{2E37F9A6-521F-461C-8CA7-6D6C4C399AC1}" destId="{0276EEE0-273E-45E9-B375-C56A5E816B17}" srcOrd="1" destOrd="0" presId="urn:microsoft.com/office/officeart/2008/layout/LinedList"/>
    <dgm:cxn modelId="{EDC45F4A-0D31-49E4-8E54-A99CE3E519D9}" type="presParOf" srcId="{0276EEE0-273E-45E9-B375-C56A5E816B17}" destId="{E0040EEC-EAFE-49B4-ACD7-9194D53AB069}" srcOrd="0" destOrd="0" presId="urn:microsoft.com/office/officeart/2008/layout/LinedList"/>
    <dgm:cxn modelId="{B9C8A62C-6391-4E33-9444-5FFB8BCD59C9}" type="presParOf" srcId="{0276EEE0-273E-45E9-B375-C56A5E816B17}" destId="{A56736E8-7777-48AB-905B-6EECC1328D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FA1165-66CA-4A1C-838B-016CFF12677E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2020D2E-0A2C-4AA4-8E45-A4BC9631247F}">
      <dgm:prSet/>
      <dgm:spPr/>
      <dgm:t>
        <a:bodyPr anchor="ctr"/>
        <a:lstStyle/>
        <a:p>
          <a:pPr algn="ctr"/>
          <a:r>
            <a:rPr lang="it-IT" dirty="0"/>
            <a:t>Circolo virtuoso</a:t>
          </a:r>
        </a:p>
      </dgm:t>
    </dgm:pt>
    <dgm:pt modelId="{ECAEAFCD-97F6-4E1B-9EE5-5576057C16EF}" type="parTrans" cxnId="{EABD5C9C-A5FC-4E34-9C1A-13DDC70B3884}">
      <dgm:prSet/>
      <dgm:spPr/>
      <dgm:t>
        <a:bodyPr/>
        <a:lstStyle/>
        <a:p>
          <a:pPr algn="ctr"/>
          <a:endParaRPr lang="it-IT"/>
        </a:p>
      </dgm:t>
    </dgm:pt>
    <dgm:pt modelId="{DC10C4EB-CB3F-4BE7-A9B3-2762C2018341}" type="sibTrans" cxnId="{EABD5C9C-A5FC-4E34-9C1A-13DDC70B3884}">
      <dgm:prSet/>
      <dgm:spPr/>
      <dgm:t>
        <a:bodyPr/>
        <a:lstStyle/>
        <a:p>
          <a:pPr algn="ctr"/>
          <a:endParaRPr lang="it-IT"/>
        </a:p>
      </dgm:t>
    </dgm:pt>
    <dgm:pt modelId="{84B1F8E5-A04F-470F-A5C7-D4F43ECBF23F}" type="pres">
      <dgm:prSet presAssocID="{47FA1165-66CA-4A1C-838B-016CFF12677E}" presName="diagram" presStyleCnt="0">
        <dgm:presLayoutVars>
          <dgm:dir/>
          <dgm:resizeHandles val="exact"/>
        </dgm:presLayoutVars>
      </dgm:prSet>
      <dgm:spPr/>
    </dgm:pt>
    <dgm:pt modelId="{C29FDA23-AB3C-4B5F-9315-69A80A0680D9}" type="pres">
      <dgm:prSet presAssocID="{92020D2E-0A2C-4AA4-8E45-A4BC9631247F}" presName="node" presStyleLbl="node1" presStyleIdx="0" presStyleCnt="1">
        <dgm:presLayoutVars>
          <dgm:bulletEnabled val="1"/>
        </dgm:presLayoutVars>
      </dgm:prSet>
      <dgm:spPr/>
    </dgm:pt>
  </dgm:ptLst>
  <dgm:cxnLst>
    <dgm:cxn modelId="{EABD5C9C-A5FC-4E34-9C1A-13DDC70B3884}" srcId="{47FA1165-66CA-4A1C-838B-016CFF12677E}" destId="{92020D2E-0A2C-4AA4-8E45-A4BC9631247F}" srcOrd="0" destOrd="0" parTransId="{ECAEAFCD-97F6-4E1B-9EE5-5576057C16EF}" sibTransId="{DC10C4EB-CB3F-4BE7-A9B3-2762C2018341}"/>
    <dgm:cxn modelId="{542C67DE-C457-4A9F-B2E8-4CDB769341BE}" type="presOf" srcId="{47FA1165-66CA-4A1C-838B-016CFF12677E}" destId="{84B1F8E5-A04F-470F-A5C7-D4F43ECBF23F}" srcOrd="0" destOrd="0" presId="urn:microsoft.com/office/officeart/2005/8/layout/default"/>
    <dgm:cxn modelId="{D7880EEB-F414-473D-A217-D94DB244C1F0}" type="presOf" srcId="{92020D2E-0A2C-4AA4-8E45-A4BC9631247F}" destId="{C29FDA23-AB3C-4B5F-9315-69A80A0680D9}" srcOrd="0" destOrd="0" presId="urn:microsoft.com/office/officeart/2005/8/layout/default"/>
    <dgm:cxn modelId="{DE285C9D-C924-4D94-8D16-35DB4EA0CFA4}" type="presParOf" srcId="{84B1F8E5-A04F-470F-A5C7-D4F43ECBF23F}" destId="{C29FDA23-AB3C-4B5F-9315-69A80A0680D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A1513FD-BE6A-4D68-BD67-096238460E0B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F1EA7E2-CBD8-4305-AE03-5DF529379618}">
      <dgm:prSet/>
      <dgm:spPr/>
      <dgm:t>
        <a:bodyPr/>
        <a:lstStyle/>
        <a:p>
          <a:r>
            <a:rPr lang="it-IT"/>
            <a:t>File sharing</a:t>
          </a:r>
        </a:p>
      </dgm:t>
    </dgm:pt>
    <dgm:pt modelId="{F2A14A16-A6FB-439C-961F-7C3EEEF40F48}" type="parTrans" cxnId="{4C657D46-EACE-484C-859D-A566B6F845A7}">
      <dgm:prSet/>
      <dgm:spPr/>
      <dgm:t>
        <a:bodyPr/>
        <a:lstStyle/>
        <a:p>
          <a:endParaRPr lang="it-IT"/>
        </a:p>
      </dgm:t>
    </dgm:pt>
    <dgm:pt modelId="{BACC8CC9-C44B-471D-AB36-F92A3F2A6728}" type="sibTrans" cxnId="{4C657D46-EACE-484C-859D-A566B6F845A7}">
      <dgm:prSet/>
      <dgm:spPr/>
      <dgm:t>
        <a:bodyPr/>
        <a:lstStyle/>
        <a:p>
          <a:endParaRPr lang="it-IT"/>
        </a:p>
      </dgm:t>
    </dgm:pt>
    <dgm:pt modelId="{4A7EB5AE-E172-4C16-B3F5-F3BEA8D2FC7D}">
      <dgm:prSet/>
      <dgm:spPr/>
      <dgm:t>
        <a:bodyPr/>
        <a:lstStyle/>
        <a:p>
          <a:r>
            <a:rPr lang="it-IT"/>
            <a:t>Streaming video</a:t>
          </a:r>
        </a:p>
      </dgm:t>
    </dgm:pt>
    <dgm:pt modelId="{CD386F49-0F16-41A6-B732-902B619D6EF1}" type="parTrans" cxnId="{9152D020-AD36-4B7E-851A-1B22CCE28666}">
      <dgm:prSet/>
      <dgm:spPr/>
      <dgm:t>
        <a:bodyPr/>
        <a:lstStyle/>
        <a:p>
          <a:endParaRPr lang="it-IT"/>
        </a:p>
      </dgm:t>
    </dgm:pt>
    <dgm:pt modelId="{7BD216A8-82B3-41B8-AFF9-E9F5B0981FCB}" type="sibTrans" cxnId="{9152D020-AD36-4B7E-851A-1B22CCE28666}">
      <dgm:prSet/>
      <dgm:spPr/>
      <dgm:t>
        <a:bodyPr/>
        <a:lstStyle/>
        <a:p>
          <a:endParaRPr lang="it-IT"/>
        </a:p>
      </dgm:t>
    </dgm:pt>
    <dgm:pt modelId="{98E01CA8-B398-41E9-A324-99D0748EAFF9}">
      <dgm:prSet/>
      <dgm:spPr/>
      <dgm:t>
        <a:bodyPr/>
        <a:lstStyle/>
        <a:p>
          <a:r>
            <a:rPr lang="it-IT"/>
            <a:t>World Wide Web</a:t>
          </a:r>
        </a:p>
      </dgm:t>
    </dgm:pt>
    <dgm:pt modelId="{A595D487-E14C-4495-809E-E903DC5BBA0A}" type="parTrans" cxnId="{2AF18DC9-9431-454D-8234-53B2A932779D}">
      <dgm:prSet/>
      <dgm:spPr/>
      <dgm:t>
        <a:bodyPr/>
        <a:lstStyle/>
        <a:p>
          <a:endParaRPr lang="it-IT"/>
        </a:p>
      </dgm:t>
    </dgm:pt>
    <dgm:pt modelId="{4180E2EF-6184-40AC-980E-8E7892DD5E21}" type="sibTrans" cxnId="{2AF18DC9-9431-454D-8234-53B2A932779D}">
      <dgm:prSet/>
      <dgm:spPr/>
      <dgm:t>
        <a:bodyPr/>
        <a:lstStyle/>
        <a:p>
          <a:endParaRPr lang="it-IT"/>
        </a:p>
      </dgm:t>
    </dgm:pt>
    <dgm:pt modelId="{DE1519E7-B9D9-4C4E-86F3-6ADC2956183D}">
      <dgm:prSet/>
      <dgm:spPr/>
      <dgm:t>
        <a:bodyPr/>
        <a:lstStyle/>
        <a:p>
          <a:r>
            <a:rPr lang="it-IT"/>
            <a:t>Email e chat</a:t>
          </a:r>
        </a:p>
      </dgm:t>
    </dgm:pt>
    <dgm:pt modelId="{6B9F8082-230D-4A23-BBED-F4619EB74FB2}" type="parTrans" cxnId="{4F539DB8-098B-4359-A666-85F78AEF1C70}">
      <dgm:prSet/>
      <dgm:spPr/>
      <dgm:t>
        <a:bodyPr/>
        <a:lstStyle/>
        <a:p>
          <a:endParaRPr lang="it-IT"/>
        </a:p>
      </dgm:t>
    </dgm:pt>
    <dgm:pt modelId="{2F506A12-8357-4E00-B101-7F934FAE61A4}" type="sibTrans" cxnId="{4F539DB8-098B-4359-A666-85F78AEF1C70}">
      <dgm:prSet/>
      <dgm:spPr/>
      <dgm:t>
        <a:bodyPr/>
        <a:lstStyle/>
        <a:p>
          <a:endParaRPr lang="it-IT"/>
        </a:p>
      </dgm:t>
    </dgm:pt>
    <dgm:pt modelId="{C47F44B6-8526-4D35-8928-6F38063BAA41}">
      <dgm:prSet/>
      <dgm:spPr/>
      <dgm:t>
        <a:bodyPr/>
        <a:lstStyle/>
        <a:p>
          <a:r>
            <a:rPr lang="it-IT"/>
            <a:t>Mailing list</a:t>
          </a:r>
        </a:p>
      </dgm:t>
    </dgm:pt>
    <dgm:pt modelId="{D5B2A27E-63EC-4D94-BBA0-07C553D03E90}" type="parTrans" cxnId="{61D356EF-E64E-4514-A4C4-4CC86D317053}">
      <dgm:prSet/>
      <dgm:spPr/>
      <dgm:t>
        <a:bodyPr/>
        <a:lstStyle/>
        <a:p>
          <a:endParaRPr lang="it-IT"/>
        </a:p>
      </dgm:t>
    </dgm:pt>
    <dgm:pt modelId="{0BB8A022-0DC9-49E0-9949-5AF36987E13B}" type="sibTrans" cxnId="{61D356EF-E64E-4514-A4C4-4CC86D317053}">
      <dgm:prSet/>
      <dgm:spPr/>
      <dgm:t>
        <a:bodyPr/>
        <a:lstStyle/>
        <a:p>
          <a:endParaRPr lang="it-IT"/>
        </a:p>
      </dgm:t>
    </dgm:pt>
    <dgm:pt modelId="{5BBC7946-90BF-427B-9E8E-011E8319DC55}">
      <dgm:prSet/>
      <dgm:spPr/>
      <dgm:t>
        <a:bodyPr/>
        <a:lstStyle/>
        <a:p>
          <a:r>
            <a:rPr lang="it-IT"/>
            <a:t>News group</a:t>
          </a:r>
        </a:p>
      </dgm:t>
    </dgm:pt>
    <dgm:pt modelId="{44819C74-7A7D-4C54-9C81-CD9F2253F01A}" type="parTrans" cxnId="{9061A1FE-EF02-4DD2-BC8F-36D4AE42C6C9}">
      <dgm:prSet/>
      <dgm:spPr/>
      <dgm:t>
        <a:bodyPr/>
        <a:lstStyle/>
        <a:p>
          <a:endParaRPr lang="it-IT"/>
        </a:p>
      </dgm:t>
    </dgm:pt>
    <dgm:pt modelId="{DCC20181-4B88-49F3-B87B-893E54C38754}" type="sibTrans" cxnId="{9061A1FE-EF02-4DD2-BC8F-36D4AE42C6C9}">
      <dgm:prSet/>
      <dgm:spPr/>
      <dgm:t>
        <a:bodyPr/>
        <a:lstStyle/>
        <a:p>
          <a:endParaRPr lang="it-IT"/>
        </a:p>
      </dgm:t>
    </dgm:pt>
    <dgm:pt modelId="{06236D05-CB7C-4F7D-9D01-7ACF5E65DD5C}">
      <dgm:prSet/>
      <dgm:spPr/>
      <dgm:t>
        <a:bodyPr/>
        <a:lstStyle/>
        <a:p>
          <a:r>
            <a:rPr lang="it-IT"/>
            <a:t>Social Networking</a:t>
          </a:r>
        </a:p>
      </dgm:t>
    </dgm:pt>
    <dgm:pt modelId="{6A25EE96-BFDD-44A5-BEC7-ED1CAED89B63}" type="parTrans" cxnId="{973B1D0B-A72A-4C82-BFA4-016E0114DF2F}">
      <dgm:prSet/>
      <dgm:spPr/>
      <dgm:t>
        <a:bodyPr/>
        <a:lstStyle/>
        <a:p>
          <a:endParaRPr lang="it-IT"/>
        </a:p>
      </dgm:t>
    </dgm:pt>
    <dgm:pt modelId="{13F19433-2AFC-4B33-BB40-47F03FA2E71A}" type="sibTrans" cxnId="{973B1D0B-A72A-4C82-BFA4-016E0114DF2F}">
      <dgm:prSet/>
      <dgm:spPr/>
      <dgm:t>
        <a:bodyPr/>
        <a:lstStyle/>
        <a:p>
          <a:endParaRPr lang="it-IT"/>
        </a:p>
      </dgm:t>
    </dgm:pt>
    <dgm:pt modelId="{DE0311AD-E1CF-42C2-AE5F-7FFF6C9D4A99}" type="pres">
      <dgm:prSet presAssocID="{4A1513FD-BE6A-4D68-BD67-096238460E0B}" presName="diagram" presStyleCnt="0">
        <dgm:presLayoutVars>
          <dgm:dir/>
          <dgm:resizeHandles val="exact"/>
        </dgm:presLayoutVars>
      </dgm:prSet>
      <dgm:spPr/>
    </dgm:pt>
    <dgm:pt modelId="{E0548799-8A51-4E4D-9E0D-22401B99828D}" type="pres">
      <dgm:prSet presAssocID="{9F1EA7E2-CBD8-4305-AE03-5DF529379618}" presName="node" presStyleLbl="node1" presStyleIdx="0" presStyleCnt="7">
        <dgm:presLayoutVars>
          <dgm:bulletEnabled val="1"/>
        </dgm:presLayoutVars>
      </dgm:prSet>
      <dgm:spPr/>
    </dgm:pt>
    <dgm:pt modelId="{D2CABD9D-4EA6-4DEE-B97D-92089AEEDF3D}" type="pres">
      <dgm:prSet presAssocID="{BACC8CC9-C44B-471D-AB36-F92A3F2A6728}" presName="sibTrans" presStyleCnt="0"/>
      <dgm:spPr/>
    </dgm:pt>
    <dgm:pt modelId="{20520262-AD41-4992-9AFB-FCEFDBC917C4}" type="pres">
      <dgm:prSet presAssocID="{4A7EB5AE-E172-4C16-B3F5-F3BEA8D2FC7D}" presName="node" presStyleLbl="node1" presStyleIdx="1" presStyleCnt="7">
        <dgm:presLayoutVars>
          <dgm:bulletEnabled val="1"/>
        </dgm:presLayoutVars>
      </dgm:prSet>
      <dgm:spPr/>
    </dgm:pt>
    <dgm:pt modelId="{A77E8960-1047-4389-A83F-CE8970808785}" type="pres">
      <dgm:prSet presAssocID="{7BD216A8-82B3-41B8-AFF9-E9F5B0981FCB}" presName="sibTrans" presStyleCnt="0"/>
      <dgm:spPr/>
    </dgm:pt>
    <dgm:pt modelId="{CDDC4EF6-26C9-4848-A441-F7156AF5043D}" type="pres">
      <dgm:prSet presAssocID="{98E01CA8-B398-41E9-A324-99D0748EAFF9}" presName="node" presStyleLbl="node1" presStyleIdx="2" presStyleCnt="7">
        <dgm:presLayoutVars>
          <dgm:bulletEnabled val="1"/>
        </dgm:presLayoutVars>
      </dgm:prSet>
      <dgm:spPr/>
    </dgm:pt>
    <dgm:pt modelId="{41D04A9E-BFC4-4CD0-89D3-5561D46A64F0}" type="pres">
      <dgm:prSet presAssocID="{4180E2EF-6184-40AC-980E-8E7892DD5E21}" presName="sibTrans" presStyleCnt="0"/>
      <dgm:spPr/>
    </dgm:pt>
    <dgm:pt modelId="{E36BE634-3F5B-4481-A822-4DBB2156C5D0}" type="pres">
      <dgm:prSet presAssocID="{DE1519E7-B9D9-4C4E-86F3-6ADC2956183D}" presName="node" presStyleLbl="node1" presStyleIdx="3" presStyleCnt="7">
        <dgm:presLayoutVars>
          <dgm:bulletEnabled val="1"/>
        </dgm:presLayoutVars>
      </dgm:prSet>
      <dgm:spPr/>
    </dgm:pt>
    <dgm:pt modelId="{3978BEFD-4B3E-4DB1-B208-1BE637DE93A1}" type="pres">
      <dgm:prSet presAssocID="{2F506A12-8357-4E00-B101-7F934FAE61A4}" presName="sibTrans" presStyleCnt="0"/>
      <dgm:spPr/>
    </dgm:pt>
    <dgm:pt modelId="{79C0EC30-482F-4E7F-B4D6-AE85EBD540FA}" type="pres">
      <dgm:prSet presAssocID="{C47F44B6-8526-4D35-8928-6F38063BAA41}" presName="node" presStyleLbl="node1" presStyleIdx="4" presStyleCnt="7">
        <dgm:presLayoutVars>
          <dgm:bulletEnabled val="1"/>
        </dgm:presLayoutVars>
      </dgm:prSet>
      <dgm:spPr/>
    </dgm:pt>
    <dgm:pt modelId="{A258D435-4D8F-4D26-A90E-A9A104851F4F}" type="pres">
      <dgm:prSet presAssocID="{0BB8A022-0DC9-49E0-9949-5AF36987E13B}" presName="sibTrans" presStyleCnt="0"/>
      <dgm:spPr/>
    </dgm:pt>
    <dgm:pt modelId="{5325818C-0019-45A4-9EC3-6900DC061A74}" type="pres">
      <dgm:prSet presAssocID="{5BBC7946-90BF-427B-9E8E-011E8319DC55}" presName="node" presStyleLbl="node1" presStyleIdx="5" presStyleCnt="7">
        <dgm:presLayoutVars>
          <dgm:bulletEnabled val="1"/>
        </dgm:presLayoutVars>
      </dgm:prSet>
      <dgm:spPr/>
    </dgm:pt>
    <dgm:pt modelId="{2AFD2191-414B-4C73-BF6C-018B20B73B2E}" type="pres">
      <dgm:prSet presAssocID="{DCC20181-4B88-49F3-B87B-893E54C38754}" presName="sibTrans" presStyleCnt="0"/>
      <dgm:spPr/>
    </dgm:pt>
    <dgm:pt modelId="{5B0B9716-CB75-4CC1-994D-C07FD07F2C3A}" type="pres">
      <dgm:prSet presAssocID="{06236D05-CB7C-4F7D-9D01-7ACF5E65DD5C}" presName="node" presStyleLbl="node1" presStyleIdx="6" presStyleCnt="7">
        <dgm:presLayoutVars>
          <dgm:bulletEnabled val="1"/>
        </dgm:presLayoutVars>
      </dgm:prSet>
      <dgm:spPr/>
    </dgm:pt>
  </dgm:ptLst>
  <dgm:cxnLst>
    <dgm:cxn modelId="{021AE303-356D-4902-8763-8DD975A872CC}" type="presOf" srcId="{5BBC7946-90BF-427B-9E8E-011E8319DC55}" destId="{5325818C-0019-45A4-9EC3-6900DC061A74}" srcOrd="0" destOrd="0" presId="urn:microsoft.com/office/officeart/2005/8/layout/default"/>
    <dgm:cxn modelId="{E007620A-5730-4851-87E3-26F31E2CB7F6}" type="presOf" srcId="{4A1513FD-BE6A-4D68-BD67-096238460E0B}" destId="{DE0311AD-E1CF-42C2-AE5F-7FFF6C9D4A99}" srcOrd="0" destOrd="0" presId="urn:microsoft.com/office/officeart/2005/8/layout/default"/>
    <dgm:cxn modelId="{973B1D0B-A72A-4C82-BFA4-016E0114DF2F}" srcId="{4A1513FD-BE6A-4D68-BD67-096238460E0B}" destId="{06236D05-CB7C-4F7D-9D01-7ACF5E65DD5C}" srcOrd="6" destOrd="0" parTransId="{6A25EE96-BFDD-44A5-BEC7-ED1CAED89B63}" sibTransId="{13F19433-2AFC-4B33-BB40-47F03FA2E71A}"/>
    <dgm:cxn modelId="{9152D020-AD36-4B7E-851A-1B22CCE28666}" srcId="{4A1513FD-BE6A-4D68-BD67-096238460E0B}" destId="{4A7EB5AE-E172-4C16-B3F5-F3BEA8D2FC7D}" srcOrd="1" destOrd="0" parTransId="{CD386F49-0F16-41A6-B732-902B619D6EF1}" sibTransId="{7BD216A8-82B3-41B8-AFF9-E9F5B0981FCB}"/>
    <dgm:cxn modelId="{AE911B39-322E-4CDB-8B57-77398B30B40E}" type="presOf" srcId="{9F1EA7E2-CBD8-4305-AE03-5DF529379618}" destId="{E0548799-8A51-4E4D-9E0D-22401B99828D}" srcOrd="0" destOrd="0" presId="urn:microsoft.com/office/officeart/2005/8/layout/default"/>
    <dgm:cxn modelId="{CCB0165F-796F-4392-9FD8-2FC7697E1D74}" type="presOf" srcId="{4A7EB5AE-E172-4C16-B3F5-F3BEA8D2FC7D}" destId="{20520262-AD41-4992-9AFB-FCEFDBC917C4}" srcOrd="0" destOrd="0" presId="urn:microsoft.com/office/officeart/2005/8/layout/default"/>
    <dgm:cxn modelId="{4C657D46-EACE-484C-859D-A566B6F845A7}" srcId="{4A1513FD-BE6A-4D68-BD67-096238460E0B}" destId="{9F1EA7E2-CBD8-4305-AE03-5DF529379618}" srcOrd="0" destOrd="0" parTransId="{F2A14A16-A6FB-439C-961F-7C3EEEF40F48}" sibTransId="{BACC8CC9-C44B-471D-AB36-F92A3F2A6728}"/>
    <dgm:cxn modelId="{A2A0EB81-A031-4FA8-945A-9102D9259A31}" type="presOf" srcId="{98E01CA8-B398-41E9-A324-99D0748EAFF9}" destId="{CDDC4EF6-26C9-4848-A441-F7156AF5043D}" srcOrd="0" destOrd="0" presId="urn:microsoft.com/office/officeart/2005/8/layout/default"/>
    <dgm:cxn modelId="{0F430CAB-27C4-419B-AD32-DF5532A222C1}" type="presOf" srcId="{DE1519E7-B9D9-4C4E-86F3-6ADC2956183D}" destId="{E36BE634-3F5B-4481-A822-4DBB2156C5D0}" srcOrd="0" destOrd="0" presId="urn:microsoft.com/office/officeart/2005/8/layout/default"/>
    <dgm:cxn modelId="{4F539DB8-098B-4359-A666-85F78AEF1C70}" srcId="{4A1513FD-BE6A-4D68-BD67-096238460E0B}" destId="{DE1519E7-B9D9-4C4E-86F3-6ADC2956183D}" srcOrd="3" destOrd="0" parTransId="{6B9F8082-230D-4A23-BBED-F4619EB74FB2}" sibTransId="{2F506A12-8357-4E00-B101-7F934FAE61A4}"/>
    <dgm:cxn modelId="{7377E1BE-1C3D-4525-B9E5-30C8D7A97690}" type="presOf" srcId="{C47F44B6-8526-4D35-8928-6F38063BAA41}" destId="{79C0EC30-482F-4E7F-B4D6-AE85EBD540FA}" srcOrd="0" destOrd="0" presId="urn:microsoft.com/office/officeart/2005/8/layout/default"/>
    <dgm:cxn modelId="{2AF18DC9-9431-454D-8234-53B2A932779D}" srcId="{4A1513FD-BE6A-4D68-BD67-096238460E0B}" destId="{98E01CA8-B398-41E9-A324-99D0748EAFF9}" srcOrd="2" destOrd="0" parTransId="{A595D487-E14C-4495-809E-E903DC5BBA0A}" sibTransId="{4180E2EF-6184-40AC-980E-8E7892DD5E21}"/>
    <dgm:cxn modelId="{61D356EF-E64E-4514-A4C4-4CC86D317053}" srcId="{4A1513FD-BE6A-4D68-BD67-096238460E0B}" destId="{C47F44B6-8526-4D35-8928-6F38063BAA41}" srcOrd="4" destOrd="0" parTransId="{D5B2A27E-63EC-4D94-BBA0-07C553D03E90}" sibTransId="{0BB8A022-0DC9-49E0-9949-5AF36987E13B}"/>
    <dgm:cxn modelId="{D92429F8-178D-4005-9C5B-4F48D96B184F}" type="presOf" srcId="{06236D05-CB7C-4F7D-9D01-7ACF5E65DD5C}" destId="{5B0B9716-CB75-4CC1-994D-C07FD07F2C3A}" srcOrd="0" destOrd="0" presId="urn:microsoft.com/office/officeart/2005/8/layout/default"/>
    <dgm:cxn modelId="{9061A1FE-EF02-4DD2-BC8F-36D4AE42C6C9}" srcId="{4A1513FD-BE6A-4D68-BD67-096238460E0B}" destId="{5BBC7946-90BF-427B-9E8E-011E8319DC55}" srcOrd="5" destOrd="0" parTransId="{44819C74-7A7D-4C54-9C81-CD9F2253F01A}" sibTransId="{DCC20181-4B88-49F3-B87B-893E54C38754}"/>
    <dgm:cxn modelId="{0BF2F234-0A41-41C7-9630-CF61564D6470}" type="presParOf" srcId="{DE0311AD-E1CF-42C2-AE5F-7FFF6C9D4A99}" destId="{E0548799-8A51-4E4D-9E0D-22401B99828D}" srcOrd="0" destOrd="0" presId="urn:microsoft.com/office/officeart/2005/8/layout/default"/>
    <dgm:cxn modelId="{FB554951-9960-4932-9A78-0A51F8531AC3}" type="presParOf" srcId="{DE0311AD-E1CF-42C2-AE5F-7FFF6C9D4A99}" destId="{D2CABD9D-4EA6-4DEE-B97D-92089AEEDF3D}" srcOrd="1" destOrd="0" presId="urn:microsoft.com/office/officeart/2005/8/layout/default"/>
    <dgm:cxn modelId="{3C72CD13-EC0A-466C-9506-D53A1EB1790B}" type="presParOf" srcId="{DE0311AD-E1CF-42C2-AE5F-7FFF6C9D4A99}" destId="{20520262-AD41-4992-9AFB-FCEFDBC917C4}" srcOrd="2" destOrd="0" presId="urn:microsoft.com/office/officeart/2005/8/layout/default"/>
    <dgm:cxn modelId="{575DDC1B-C2CF-43B6-9041-98D51D118773}" type="presParOf" srcId="{DE0311AD-E1CF-42C2-AE5F-7FFF6C9D4A99}" destId="{A77E8960-1047-4389-A83F-CE8970808785}" srcOrd="3" destOrd="0" presId="urn:microsoft.com/office/officeart/2005/8/layout/default"/>
    <dgm:cxn modelId="{BAE397D9-DA43-4F67-9512-D42F493DA60B}" type="presParOf" srcId="{DE0311AD-E1CF-42C2-AE5F-7FFF6C9D4A99}" destId="{CDDC4EF6-26C9-4848-A441-F7156AF5043D}" srcOrd="4" destOrd="0" presId="urn:microsoft.com/office/officeart/2005/8/layout/default"/>
    <dgm:cxn modelId="{37D2DA06-8823-4ED7-A622-14FCFA74FC71}" type="presParOf" srcId="{DE0311AD-E1CF-42C2-AE5F-7FFF6C9D4A99}" destId="{41D04A9E-BFC4-4CD0-89D3-5561D46A64F0}" srcOrd="5" destOrd="0" presId="urn:microsoft.com/office/officeart/2005/8/layout/default"/>
    <dgm:cxn modelId="{839A6B32-4374-4D92-B162-5FD9816CC125}" type="presParOf" srcId="{DE0311AD-E1CF-42C2-AE5F-7FFF6C9D4A99}" destId="{E36BE634-3F5B-4481-A822-4DBB2156C5D0}" srcOrd="6" destOrd="0" presId="urn:microsoft.com/office/officeart/2005/8/layout/default"/>
    <dgm:cxn modelId="{6A300B17-3D10-42D9-B492-7A2172519542}" type="presParOf" srcId="{DE0311AD-E1CF-42C2-AE5F-7FFF6C9D4A99}" destId="{3978BEFD-4B3E-4DB1-B208-1BE637DE93A1}" srcOrd="7" destOrd="0" presId="urn:microsoft.com/office/officeart/2005/8/layout/default"/>
    <dgm:cxn modelId="{A0183BD8-A877-4BD1-9F60-0CDF8ABC5DF8}" type="presParOf" srcId="{DE0311AD-E1CF-42C2-AE5F-7FFF6C9D4A99}" destId="{79C0EC30-482F-4E7F-B4D6-AE85EBD540FA}" srcOrd="8" destOrd="0" presId="urn:microsoft.com/office/officeart/2005/8/layout/default"/>
    <dgm:cxn modelId="{16B41EDB-8C0A-47B3-ADBC-50C132EF62DE}" type="presParOf" srcId="{DE0311AD-E1CF-42C2-AE5F-7FFF6C9D4A99}" destId="{A258D435-4D8F-4D26-A90E-A9A104851F4F}" srcOrd="9" destOrd="0" presId="urn:microsoft.com/office/officeart/2005/8/layout/default"/>
    <dgm:cxn modelId="{4E354600-2368-4140-8174-7B971C627090}" type="presParOf" srcId="{DE0311AD-E1CF-42C2-AE5F-7FFF6C9D4A99}" destId="{5325818C-0019-45A4-9EC3-6900DC061A74}" srcOrd="10" destOrd="0" presId="urn:microsoft.com/office/officeart/2005/8/layout/default"/>
    <dgm:cxn modelId="{64A4839B-A496-44E0-8164-118490D9DF75}" type="presParOf" srcId="{DE0311AD-E1CF-42C2-AE5F-7FFF6C9D4A99}" destId="{2AFD2191-414B-4C73-BF6C-018B20B73B2E}" srcOrd="11" destOrd="0" presId="urn:microsoft.com/office/officeart/2005/8/layout/default"/>
    <dgm:cxn modelId="{F7628A46-98E2-4335-9320-EBD3092663BD}" type="presParOf" srcId="{DE0311AD-E1CF-42C2-AE5F-7FFF6C9D4A99}" destId="{5B0B9716-CB75-4CC1-994D-C07FD07F2C3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0F419DA-A266-4912-A63C-F5ADA83B9D6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942C0B07-93FC-4547-87A6-B43DE05CE92F}">
      <dgm:prSet/>
      <dgm:spPr/>
      <dgm:t>
        <a:bodyPr/>
        <a:lstStyle/>
        <a:p>
          <a:r>
            <a:rPr lang="it-IT"/>
            <a:t>Finalità di carattere commerciale, in quanto l'azienda trae il suo profitto dalle pubblicità che vende</a:t>
          </a:r>
        </a:p>
      </dgm:t>
    </dgm:pt>
    <dgm:pt modelId="{F1F8EF65-19DE-413F-AB8F-F9023685B841}" type="parTrans" cxnId="{E15539A4-ED8D-4AAC-BCB8-35EC7377E9FF}">
      <dgm:prSet/>
      <dgm:spPr/>
      <dgm:t>
        <a:bodyPr/>
        <a:lstStyle/>
        <a:p>
          <a:endParaRPr lang="it-IT"/>
        </a:p>
      </dgm:t>
    </dgm:pt>
    <dgm:pt modelId="{934C340D-8CD1-49E3-AE59-56051C73DEE7}" type="sibTrans" cxnId="{E15539A4-ED8D-4AAC-BCB8-35EC7377E9FF}">
      <dgm:prSet/>
      <dgm:spPr/>
      <dgm:t>
        <a:bodyPr/>
        <a:lstStyle/>
        <a:p>
          <a:endParaRPr lang="it-IT"/>
        </a:p>
      </dgm:t>
    </dgm:pt>
    <dgm:pt modelId="{CD1B3E4F-09F8-49F5-96E5-06BA5B155B4D}">
      <dgm:prSet/>
      <dgm:spPr/>
      <dgm:t>
        <a:bodyPr/>
        <a:lstStyle/>
        <a:p>
          <a:r>
            <a:rPr lang="it-IT"/>
            <a:t>E' un servizio ospitato in </a:t>
          </a:r>
          <a:r>
            <a:rPr lang="it-IT" i="1"/>
            <a:t>server farm</a:t>
          </a:r>
          <a:r>
            <a:rPr lang="it-IT"/>
            <a:t> che permette di cercare un contenuto all'interno di Internet</a:t>
          </a:r>
        </a:p>
      </dgm:t>
    </dgm:pt>
    <dgm:pt modelId="{D97CD743-E25A-4C2A-AA25-CB7BE5CAAFBB}" type="parTrans" cxnId="{2EEA86F4-AD64-411A-8493-0491630320FE}">
      <dgm:prSet/>
      <dgm:spPr/>
      <dgm:t>
        <a:bodyPr/>
        <a:lstStyle/>
        <a:p>
          <a:endParaRPr lang="it-IT"/>
        </a:p>
      </dgm:t>
    </dgm:pt>
    <dgm:pt modelId="{951F3B59-E01F-4740-9BC5-F84C117DEAAB}" type="sibTrans" cxnId="{2EEA86F4-AD64-411A-8493-0491630320FE}">
      <dgm:prSet/>
      <dgm:spPr/>
      <dgm:t>
        <a:bodyPr/>
        <a:lstStyle/>
        <a:p>
          <a:endParaRPr lang="it-IT"/>
        </a:p>
      </dgm:t>
    </dgm:pt>
    <dgm:pt modelId="{71B84318-962B-4060-94E0-8BC49EBE2729}" type="pres">
      <dgm:prSet presAssocID="{20F419DA-A266-4912-A63C-F5ADA83B9D6D}" presName="vert0" presStyleCnt="0">
        <dgm:presLayoutVars>
          <dgm:dir/>
          <dgm:animOne val="branch"/>
          <dgm:animLvl val="lvl"/>
        </dgm:presLayoutVars>
      </dgm:prSet>
      <dgm:spPr/>
    </dgm:pt>
    <dgm:pt modelId="{7338F51C-40A5-4015-B93B-865244834556}" type="pres">
      <dgm:prSet presAssocID="{942C0B07-93FC-4547-87A6-B43DE05CE92F}" presName="thickLine" presStyleLbl="alignNode1" presStyleIdx="0" presStyleCnt="2"/>
      <dgm:spPr/>
    </dgm:pt>
    <dgm:pt modelId="{BA108E68-1F48-475A-9CFE-F7EB91DB2BB7}" type="pres">
      <dgm:prSet presAssocID="{942C0B07-93FC-4547-87A6-B43DE05CE92F}" presName="horz1" presStyleCnt="0"/>
      <dgm:spPr/>
    </dgm:pt>
    <dgm:pt modelId="{E1B4214E-A324-47C4-B727-2992291D0FF9}" type="pres">
      <dgm:prSet presAssocID="{942C0B07-93FC-4547-87A6-B43DE05CE92F}" presName="tx1" presStyleLbl="revTx" presStyleIdx="0" presStyleCnt="2"/>
      <dgm:spPr/>
    </dgm:pt>
    <dgm:pt modelId="{311D952E-D499-4735-8F1C-6848663EBAAD}" type="pres">
      <dgm:prSet presAssocID="{942C0B07-93FC-4547-87A6-B43DE05CE92F}" presName="vert1" presStyleCnt="0"/>
      <dgm:spPr/>
    </dgm:pt>
    <dgm:pt modelId="{5DFA2591-7DF5-49BA-BA9B-E81FE710DD13}" type="pres">
      <dgm:prSet presAssocID="{CD1B3E4F-09F8-49F5-96E5-06BA5B155B4D}" presName="thickLine" presStyleLbl="alignNode1" presStyleIdx="1" presStyleCnt="2"/>
      <dgm:spPr/>
    </dgm:pt>
    <dgm:pt modelId="{B1EC3342-2B51-447C-8F2D-4DA3C11E9976}" type="pres">
      <dgm:prSet presAssocID="{CD1B3E4F-09F8-49F5-96E5-06BA5B155B4D}" presName="horz1" presStyleCnt="0"/>
      <dgm:spPr/>
    </dgm:pt>
    <dgm:pt modelId="{1DFB1B66-849A-42AF-85BF-795356452B0B}" type="pres">
      <dgm:prSet presAssocID="{CD1B3E4F-09F8-49F5-96E5-06BA5B155B4D}" presName="tx1" presStyleLbl="revTx" presStyleIdx="1" presStyleCnt="2"/>
      <dgm:spPr/>
    </dgm:pt>
    <dgm:pt modelId="{8EE0FC31-2B01-4D39-AA4B-692AC9A3015D}" type="pres">
      <dgm:prSet presAssocID="{CD1B3E4F-09F8-49F5-96E5-06BA5B155B4D}" presName="vert1" presStyleCnt="0"/>
      <dgm:spPr/>
    </dgm:pt>
  </dgm:ptLst>
  <dgm:cxnLst>
    <dgm:cxn modelId="{18ADCA0D-3BE3-4BB5-9ED9-463FC40B30F7}" type="presOf" srcId="{942C0B07-93FC-4547-87A6-B43DE05CE92F}" destId="{E1B4214E-A324-47C4-B727-2992291D0FF9}" srcOrd="0" destOrd="0" presId="urn:microsoft.com/office/officeart/2008/layout/LinedList"/>
    <dgm:cxn modelId="{BF9FD03E-AEF7-4613-903E-A658B522E01C}" type="presOf" srcId="{20F419DA-A266-4912-A63C-F5ADA83B9D6D}" destId="{71B84318-962B-4060-94E0-8BC49EBE2729}" srcOrd="0" destOrd="0" presId="urn:microsoft.com/office/officeart/2008/layout/LinedList"/>
    <dgm:cxn modelId="{6FEA5D47-7339-447C-85B2-BF4FC2D83862}" type="presOf" srcId="{CD1B3E4F-09F8-49F5-96E5-06BA5B155B4D}" destId="{1DFB1B66-849A-42AF-85BF-795356452B0B}" srcOrd="0" destOrd="0" presId="urn:microsoft.com/office/officeart/2008/layout/LinedList"/>
    <dgm:cxn modelId="{E15539A4-ED8D-4AAC-BCB8-35EC7377E9FF}" srcId="{20F419DA-A266-4912-A63C-F5ADA83B9D6D}" destId="{942C0B07-93FC-4547-87A6-B43DE05CE92F}" srcOrd="0" destOrd="0" parTransId="{F1F8EF65-19DE-413F-AB8F-F9023685B841}" sibTransId="{934C340D-8CD1-49E3-AE59-56051C73DEE7}"/>
    <dgm:cxn modelId="{2EEA86F4-AD64-411A-8493-0491630320FE}" srcId="{20F419DA-A266-4912-A63C-F5ADA83B9D6D}" destId="{CD1B3E4F-09F8-49F5-96E5-06BA5B155B4D}" srcOrd="1" destOrd="0" parTransId="{D97CD743-E25A-4C2A-AA25-CB7BE5CAAFBB}" sibTransId="{951F3B59-E01F-4740-9BC5-F84C117DEAAB}"/>
    <dgm:cxn modelId="{ADBE46CF-625F-4BC1-8FB3-CC280F28980B}" type="presParOf" srcId="{71B84318-962B-4060-94E0-8BC49EBE2729}" destId="{7338F51C-40A5-4015-B93B-865244834556}" srcOrd="0" destOrd="0" presId="urn:microsoft.com/office/officeart/2008/layout/LinedList"/>
    <dgm:cxn modelId="{740E3021-4D9E-4604-8F58-D0261DD439BE}" type="presParOf" srcId="{71B84318-962B-4060-94E0-8BC49EBE2729}" destId="{BA108E68-1F48-475A-9CFE-F7EB91DB2BB7}" srcOrd="1" destOrd="0" presId="urn:microsoft.com/office/officeart/2008/layout/LinedList"/>
    <dgm:cxn modelId="{A6156324-FEA7-4869-BFC6-B68922F2287C}" type="presParOf" srcId="{BA108E68-1F48-475A-9CFE-F7EB91DB2BB7}" destId="{E1B4214E-A324-47C4-B727-2992291D0FF9}" srcOrd="0" destOrd="0" presId="urn:microsoft.com/office/officeart/2008/layout/LinedList"/>
    <dgm:cxn modelId="{C1C1775B-6DF3-47FE-BBDA-30FE47962505}" type="presParOf" srcId="{BA108E68-1F48-475A-9CFE-F7EB91DB2BB7}" destId="{311D952E-D499-4735-8F1C-6848663EBAAD}" srcOrd="1" destOrd="0" presId="urn:microsoft.com/office/officeart/2008/layout/LinedList"/>
    <dgm:cxn modelId="{1CC1FF27-5983-4A01-80B5-00860791B8D3}" type="presParOf" srcId="{71B84318-962B-4060-94E0-8BC49EBE2729}" destId="{5DFA2591-7DF5-49BA-BA9B-E81FE710DD13}" srcOrd="2" destOrd="0" presId="urn:microsoft.com/office/officeart/2008/layout/LinedList"/>
    <dgm:cxn modelId="{DAC1A49A-71F6-492D-AC0D-C03DFDCC90ED}" type="presParOf" srcId="{71B84318-962B-4060-94E0-8BC49EBE2729}" destId="{B1EC3342-2B51-447C-8F2D-4DA3C11E9976}" srcOrd="3" destOrd="0" presId="urn:microsoft.com/office/officeart/2008/layout/LinedList"/>
    <dgm:cxn modelId="{6A2D8A8F-D31C-4C2D-96A5-47CC5CB70454}" type="presParOf" srcId="{B1EC3342-2B51-447C-8F2D-4DA3C11E9976}" destId="{1DFB1B66-849A-42AF-85BF-795356452B0B}" srcOrd="0" destOrd="0" presId="urn:microsoft.com/office/officeart/2008/layout/LinedList"/>
    <dgm:cxn modelId="{391C422B-80EF-4031-90AF-9D7074259BEB}" type="presParOf" srcId="{B1EC3342-2B51-447C-8F2D-4DA3C11E9976}" destId="{8EE0FC31-2B01-4D39-AA4B-692AC9A301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1A140E0-646E-4406-B1E8-5F3F1E725982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0A3300F-CDE0-4242-A4ED-44E626DC363F}">
      <dgm:prSet/>
      <dgm:spPr/>
      <dgm:t>
        <a:bodyPr/>
        <a:lstStyle/>
        <a:p>
          <a:r>
            <a:rPr lang="it-IT"/>
            <a:t>Secondo voi è solo un motore di ricerca?</a:t>
          </a:r>
        </a:p>
      </dgm:t>
    </dgm:pt>
    <dgm:pt modelId="{CD4D298E-B928-48B9-8601-33163AC07D19}" type="parTrans" cxnId="{30CB9DE8-A053-4DD2-9864-406D54F26618}">
      <dgm:prSet/>
      <dgm:spPr/>
      <dgm:t>
        <a:bodyPr/>
        <a:lstStyle/>
        <a:p>
          <a:endParaRPr lang="it-IT"/>
        </a:p>
      </dgm:t>
    </dgm:pt>
    <dgm:pt modelId="{98F6BEEE-DF2F-4C93-9BC5-B843D9E6FC3F}" type="sibTrans" cxnId="{30CB9DE8-A053-4DD2-9864-406D54F26618}">
      <dgm:prSet/>
      <dgm:spPr/>
      <dgm:t>
        <a:bodyPr/>
        <a:lstStyle/>
        <a:p>
          <a:endParaRPr lang="it-IT"/>
        </a:p>
      </dgm:t>
    </dgm:pt>
    <dgm:pt modelId="{23A1EA20-55D9-4EF2-872B-50441DA42BDD}" type="pres">
      <dgm:prSet presAssocID="{81A140E0-646E-4406-B1E8-5F3F1E725982}" presName="diagram" presStyleCnt="0">
        <dgm:presLayoutVars>
          <dgm:dir/>
          <dgm:resizeHandles val="exact"/>
        </dgm:presLayoutVars>
      </dgm:prSet>
      <dgm:spPr/>
    </dgm:pt>
    <dgm:pt modelId="{4AF2920E-73FC-4DEF-8BF1-68508C01BA32}" type="pres">
      <dgm:prSet presAssocID="{90A3300F-CDE0-4242-A4ED-44E626DC363F}" presName="node" presStyleLbl="node1" presStyleIdx="0" presStyleCnt="1">
        <dgm:presLayoutVars>
          <dgm:bulletEnabled val="1"/>
        </dgm:presLayoutVars>
      </dgm:prSet>
      <dgm:spPr/>
    </dgm:pt>
  </dgm:ptLst>
  <dgm:cxnLst>
    <dgm:cxn modelId="{CBC78A00-25CF-4E2F-BBFD-BA215FB1E19B}" type="presOf" srcId="{81A140E0-646E-4406-B1E8-5F3F1E725982}" destId="{23A1EA20-55D9-4EF2-872B-50441DA42BDD}" srcOrd="0" destOrd="0" presId="urn:microsoft.com/office/officeart/2005/8/layout/default"/>
    <dgm:cxn modelId="{72F7724A-300E-4DAD-82F3-BFB16E6FAD69}" type="presOf" srcId="{90A3300F-CDE0-4242-A4ED-44E626DC363F}" destId="{4AF2920E-73FC-4DEF-8BF1-68508C01BA32}" srcOrd="0" destOrd="0" presId="urn:microsoft.com/office/officeart/2005/8/layout/default"/>
    <dgm:cxn modelId="{30CB9DE8-A053-4DD2-9864-406D54F26618}" srcId="{81A140E0-646E-4406-B1E8-5F3F1E725982}" destId="{90A3300F-CDE0-4242-A4ED-44E626DC363F}" srcOrd="0" destOrd="0" parTransId="{CD4D298E-B928-48B9-8601-33163AC07D19}" sibTransId="{98F6BEEE-DF2F-4C93-9BC5-B843D9E6FC3F}"/>
    <dgm:cxn modelId="{4AD2279E-7858-48DB-8915-53CED6A75779}" type="presParOf" srcId="{23A1EA20-55D9-4EF2-872B-50441DA42BDD}" destId="{4AF2920E-73FC-4DEF-8BF1-68508C01BA3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A1513FD-BE6A-4D68-BD67-096238460E0B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9F1EA7E2-CBD8-4305-AE03-5DF529379618}">
      <dgm:prSet/>
      <dgm:spPr/>
      <dgm:t>
        <a:bodyPr/>
        <a:lstStyle/>
        <a:p>
          <a:r>
            <a:rPr lang="it-IT" dirty="0"/>
            <a:t>File sharing</a:t>
          </a:r>
        </a:p>
        <a:p>
          <a:r>
            <a:rPr lang="it-IT" dirty="0"/>
            <a:t>(FTP)</a:t>
          </a:r>
        </a:p>
      </dgm:t>
    </dgm:pt>
    <dgm:pt modelId="{F2A14A16-A6FB-439C-961F-7C3EEEF40F48}" type="parTrans" cxnId="{4C657D46-EACE-484C-859D-A566B6F845A7}">
      <dgm:prSet/>
      <dgm:spPr/>
      <dgm:t>
        <a:bodyPr/>
        <a:lstStyle/>
        <a:p>
          <a:endParaRPr lang="it-IT"/>
        </a:p>
      </dgm:t>
    </dgm:pt>
    <dgm:pt modelId="{BACC8CC9-C44B-471D-AB36-F92A3F2A6728}" type="sibTrans" cxnId="{4C657D46-EACE-484C-859D-A566B6F845A7}">
      <dgm:prSet/>
      <dgm:spPr/>
      <dgm:t>
        <a:bodyPr/>
        <a:lstStyle/>
        <a:p>
          <a:endParaRPr lang="it-IT"/>
        </a:p>
      </dgm:t>
    </dgm:pt>
    <dgm:pt modelId="{4A7EB5AE-E172-4C16-B3F5-F3BEA8D2FC7D}">
      <dgm:prSet/>
      <dgm:spPr/>
      <dgm:t>
        <a:bodyPr/>
        <a:lstStyle/>
        <a:p>
          <a:r>
            <a:rPr lang="it-IT" dirty="0"/>
            <a:t>Streaming video</a:t>
          </a:r>
        </a:p>
        <a:p>
          <a:r>
            <a:rPr lang="it-IT" dirty="0"/>
            <a:t>(</a:t>
          </a:r>
          <a:r>
            <a:rPr lang="it-IT" dirty="0" err="1"/>
            <a:t>Youtube</a:t>
          </a:r>
          <a:r>
            <a:rPr lang="it-IT" dirty="0"/>
            <a:t>)</a:t>
          </a:r>
        </a:p>
      </dgm:t>
    </dgm:pt>
    <dgm:pt modelId="{CD386F49-0F16-41A6-B732-902B619D6EF1}" type="parTrans" cxnId="{9152D020-AD36-4B7E-851A-1B22CCE28666}">
      <dgm:prSet/>
      <dgm:spPr/>
      <dgm:t>
        <a:bodyPr/>
        <a:lstStyle/>
        <a:p>
          <a:endParaRPr lang="it-IT"/>
        </a:p>
      </dgm:t>
    </dgm:pt>
    <dgm:pt modelId="{7BD216A8-82B3-41B8-AFF9-E9F5B0981FCB}" type="sibTrans" cxnId="{9152D020-AD36-4B7E-851A-1B22CCE28666}">
      <dgm:prSet/>
      <dgm:spPr/>
      <dgm:t>
        <a:bodyPr/>
        <a:lstStyle/>
        <a:p>
          <a:endParaRPr lang="it-IT"/>
        </a:p>
      </dgm:t>
    </dgm:pt>
    <dgm:pt modelId="{DE1519E7-B9D9-4C4E-86F3-6ADC2956183D}">
      <dgm:prSet/>
      <dgm:spPr/>
      <dgm:t>
        <a:bodyPr/>
        <a:lstStyle/>
        <a:p>
          <a:r>
            <a:rPr lang="it-IT" dirty="0"/>
            <a:t>Email e chat</a:t>
          </a:r>
        </a:p>
        <a:p>
          <a:r>
            <a:rPr lang="it-IT" dirty="0"/>
            <a:t>(</a:t>
          </a:r>
          <a:r>
            <a:rPr lang="it-IT" dirty="0" err="1"/>
            <a:t>Whatsapp</a:t>
          </a:r>
          <a:r>
            <a:rPr lang="it-IT" dirty="0"/>
            <a:t>)</a:t>
          </a:r>
        </a:p>
      </dgm:t>
    </dgm:pt>
    <dgm:pt modelId="{6B9F8082-230D-4A23-BBED-F4619EB74FB2}" type="parTrans" cxnId="{4F539DB8-098B-4359-A666-85F78AEF1C70}">
      <dgm:prSet/>
      <dgm:spPr/>
      <dgm:t>
        <a:bodyPr/>
        <a:lstStyle/>
        <a:p>
          <a:endParaRPr lang="it-IT"/>
        </a:p>
      </dgm:t>
    </dgm:pt>
    <dgm:pt modelId="{2F506A12-8357-4E00-B101-7F934FAE61A4}" type="sibTrans" cxnId="{4F539DB8-098B-4359-A666-85F78AEF1C70}">
      <dgm:prSet/>
      <dgm:spPr/>
      <dgm:t>
        <a:bodyPr/>
        <a:lstStyle/>
        <a:p>
          <a:endParaRPr lang="it-IT"/>
        </a:p>
      </dgm:t>
    </dgm:pt>
    <dgm:pt modelId="{C47F44B6-8526-4D35-8928-6F38063BAA41}">
      <dgm:prSet/>
      <dgm:spPr/>
      <dgm:t>
        <a:bodyPr/>
        <a:lstStyle/>
        <a:p>
          <a:r>
            <a:rPr lang="it-IT" dirty="0"/>
            <a:t>Mailing list</a:t>
          </a:r>
        </a:p>
        <a:p>
          <a:r>
            <a:rPr lang="it-IT" dirty="0"/>
            <a:t>(Gmail)</a:t>
          </a:r>
        </a:p>
      </dgm:t>
    </dgm:pt>
    <dgm:pt modelId="{D5B2A27E-63EC-4D94-BBA0-07C553D03E90}" type="parTrans" cxnId="{61D356EF-E64E-4514-A4C4-4CC86D317053}">
      <dgm:prSet/>
      <dgm:spPr/>
      <dgm:t>
        <a:bodyPr/>
        <a:lstStyle/>
        <a:p>
          <a:endParaRPr lang="it-IT"/>
        </a:p>
      </dgm:t>
    </dgm:pt>
    <dgm:pt modelId="{0BB8A022-0DC9-49E0-9949-5AF36987E13B}" type="sibTrans" cxnId="{61D356EF-E64E-4514-A4C4-4CC86D317053}">
      <dgm:prSet/>
      <dgm:spPr/>
      <dgm:t>
        <a:bodyPr/>
        <a:lstStyle/>
        <a:p>
          <a:endParaRPr lang="it-IT"/>
        </a:p>
      </dgm:t>
    </dgm:pt>
    <dgm:pt modelId="{5BBC7946-90BF-427B-9E8E-011E8319DC55}">
      <dgm:prSet/>
      <dgm:spPr/>
      <dgm:t>
        <a:bodyPr/>
        <a:lstStyle/>
        <a:p>
          <a:r>
            <a:rPr lang="it-IT" dirty="0"/>
            <a:t>News group</a:t>
          </a:r>
        </a:p>
        <a:p>
          <a:r>
            <a:rPr lang="it-IT" dirty="0"/>
            <a:t>(Blog)</a:t>
          </a:r>
        </a:p>
      </dgm:t>
    </dgm:pt>
    <dgm:pt modelId="{44819C74-7A7D-4C54-9C81-CD9F2253F01A}" type="parTrans" cxnId="{9061A1FE-EF02-4DD2-BC8F-36D4AE42C6C9}">
      <dgm:prSet/>
      <dgm:spPr/>
      <dgm:t>
        <a:bodyPr/>
        <a:lstStyle/>
        <a:p>
          <a:endParaRPr lang="it-IT"/>
        </a:p>
      </dgm:t>
    </dgm:pt>
    <dgm:pt modelId="{DCC20181-4B88-49F3-B87B-893E54C38754}" type="sibTrans" cxnId="{9061A1FE-EF02-4DD2-BC8F-36D4AE42C6C9}">
      <dgm:prSet/>
      <dgm:spPr/>
      <dgm:t>
        <a:bodyPr/>
        <a:lstStyle/>
        <a:p>
          <a:endParaRPr lang="it-IT"/>
        </a:p>
      </dgm:t>
    </dgm:pt>
    <dgm:pt modelId="{06236D05-CB7C-4F7D-9D01-7ACF5E65DD5C}">
      <dgm:prSet/>
      <dgm:spPr/>
      <dgm:t>
        <a:bodyPr/>
        <a:lstStyle/>
        <a:p>
          <a:r>
            <a:rPr lang="it-IT" dirty="0"/>
            <a:t>Social Networking</a:t>
          </a:r>
        </a:p>
        <a:p>
          <a:r>
            <a:rPr lang="it-IT" dirty="0"/>
            <a:t>(Instagram)</a:t>
          </a:r>
        </a:p>
      </dgm:t>
    </dgm:pt>
    <dgm:pt modelId="{6A25EE96-BFDD-44A5-BEC7-ED1CAED89B63}" type="parTrans" cxnId="{973B1D0B-A72A-4C82-BFA4-016E0114DF2F}">
      <dgm:prSet/>
      <dgm:spPr/>
      <dgm:t>
        <a:bodyPr/>
        <a:lstStyle/>
        <a:p>
          <a:endParaRPr lang="it-IT"/>
        </a:p>
      </dgm:t>
    </dgm:pt>
    <dgm:pt modelId="{13F19433-2AFC-4B33-BB40-47F03FA2E71A}" type="sibTrans" cxnId="{973B1D0B-A72A-4C82-BFA4-016E0114DF2F}">
      <dgm:prSet/>
      <dgm:spPr/>
      <dgm:t>
        <a:bodyPr/>
        <a:lstStyle/>
        <a:p>
          <a:endParaRPr lang="it-IT"/>
        </a:p>
      </dgm:t>
    </dgm:pt>
    <dgm:pt modelId="{DE0311AD-E1CF-42C2-AE5F-7FFF6C9D4A99}" type="pres">
      <dgm:prSet presAssocID="{4A1513FD-BE6A-4D68-BD67-096238460E0B}" presName="diagram" presStyleCnt="0">
        <dgm:presLayoutVars>
          <dgm:dir/>
          <dgm:resizeHandles val="exact"/>
        </dgm:presLayoutVars>
      </dgm:prSet>
      <dgm:spPr/>
    </dgm:pt>
    <dgm:pt modelId="{E0548799-8A51-4E4D-9E0D-22401B99828D}" type="pres">
      <dgm:prSet presAssocID="{9F1EA7E2-CBD8-4305-AE03-5DF529379618}" presName="node" presStyleLbl="node1" presStyleIdx="0" presStyleCnt="6">
        <dgm:presLayoutVars>
          <dgm:bulletEnabled val="1"/>
        </dgm:presLayoutVars>
      </dgm:prSet>
      <dgm:spPr/>
    </dgm:pt>
    <dgm:pt modelId="{D2CABD9D-4EA6-4DEE-B97D-92089AEEDF3D}" type="pres">
      <dgm:prSet presAssocID="{BACC8CC9-C44B-471D-AB36-F92A3F2A6728}" presName="sibTrans" presStyleCnt="0"/>
      <dgm:spPr/>
    </dgm:pt>
    <dgm:pt modelId="{20520262-AD41-4992-9AFB-FCEFDBC917C4}" type="pres">
      <dgm:prSet presAssocID="{4A7EB5AE-E172-4C16-B3F5-F3BEA8D2FC7D}" presName="node" presStyleLbl="node1" presStyleIdx="1" presStyleCnt="6">
        <dgm:presLayoutVars>
          <dgm:bulletEnabled val="1"/>
        </dgm:presLayoutVars>
      </dgm:prSet>
      <dgm:spPr/>
    </dgm:pt>
    <dgm:pt modelId="{A77E8960-1047-4389-A83F-CE8970808785}" type="pres">
      <dgm:prSet presAssocID="{7BD216A8-82B3-41B8-AFF9-E9F5B0981FCB}" presName="sibTrans" presStyleCnt="0"/>
      <dgm:spPr/>
    </dgm:pt>
    <dgm:pt modelId="{E36BE634-3F5B-4481-A822-4DBB2156C5D0}" type="pres">
      <dgm:prSet presAssocID="{DE1519E7-B9D9-4C4E-86F3-6ADC2956183D}" presName="node" presStyleLbl="node1" presStyleIdx="2" presStyleCnt="6">
        <dgm:presLayoutVars>
          <dgm:bulletEnabled val="1"/>
        </dgm:presLayoutVars>
      </dgm:prSet>
      <dgm:spPr/>
    </dgm:pt>
    <dgm:pt modelId="{3978BEFD-4B3E-4DB1-B208-1BE637DE93A1}" type="pres">
      <dgm:prSet presAssocID="{2F506A12-8357-4E00-B101-7F934FAE61A4}" presName="sibTrans" presStyleCnt="0"/>
      <dgm:spPr/>
    </dgm:pt>
    <dgm:pt modelId="{79C0EC30-482F-4E7F-B4D6-AE85EBD540FA}" type="pres">
      <dgm:prSet presAssocID="{C47F44B6-8526-4D35-8928-6F38063BAA41}" presName="node" presStyleLbl="node1" presStyleIdx="3" presStyleCnt="6">
        <dgm:presLayoutVars>
          <dgm:bulletEnabled val="1"/>
        </dgm:presLayoutVars>
      </dgm:prSet>
      <dgm:spPr/>
    </dgm:pt>
    <dgm:pt modelId="{A258D435-4D8F-4D26-A90E-A9A104851F4F}" type="pres">
      <dgm:prSet presAssocID="{0BB8A022-0DC9-49E0-9949-5AF36987E13B}" presName="sibTrans" presStyleCnt="0"/>
      <dgm:spPr/>
    </dgm:pt>
    <dgm:pt modelId="{5325818C-0019-45A4-9EC3-6900DC061A74}" type="pres">
      <dgm:prSet presAssocID="{5BBC7946-90BF-427B-9E8E-011E8319DC55}" presName="node" presStyleLbl="node1" presStyleIdx="4" presStyleCnt="6">
        <dgm:presLayoutVars>
          <dgm:bulletEnabled val="1"/>
        </dgm:presLayoutVars>
      </dgm:prSet>
      <dgm:spPr/>
    </dgm:pt>
    <dgm:pt modelId="{2AFD2191-414B-4C73-BF6C-018B20B73B2E}" type="pres">
      <dgm:prSet presAssocID="{DCC20181-4B88-49F3-B87B-893E54C38754}" presName="sibTrans" presStyleCnt="0"/>
      <dgm:spPr/>
    </dgm:pt>
    <dgm:pt modelId="{5B0B9716-CB75-4CC1-994D-C07FD07F2C3A}" type="pres">
      <dgm:prSet presAssocID="{06236D05-CB7C-4F7D-9D01-7ACF5E65DD5C}" presName="node" presStyleLbl="node1" presStyleIdx="5" presStyleCnt="6">
        <dgm:presLayoutVars>
          <dgm:bulletEnabled val="1"/>
        </dgm:presLayoutVars>
      </dgm:prSet>
      <dgm:spPr/>
    </dgm:pt>
  </dgm:ptLst>
  <dgm:cxnLst>
    <dgm:cxn modelId="{021AE303-356D-4902-8763-8DD975A872CC}" type="presOf" srcId="{5BBC7946-90BF-427B-9E8E-011E8319DC55}" destId="{5325818C-0019-45A4-9EC3-6900DC061A74}" srcOrd="0" destOrd="0" presId="urn:microsoft.com/office/officeart/2005/8/layout/default"/>
    <dgm:cxn modelId="{E007620A-5730-4851-87E3-26F31E2CB7F6}" type="presOf" srcId="{4A1513FD-BE6A-4D68-BD67-096238460E0B}" destId="{DE0311AD-E1CF-42C2-AE5F-7FFF6C9D4A99}" srcOrd="0" destOrd="0" presId="urn:microsoft.com/office/officeart/2005/8/layout/default"/>
    <dgm:cxn modelId="{973B1D0B-A72A-4C82-BFA4-016E0114DF2F}" srcId="{4A1513FD-BE6A-4D68-BD67-096238460E0B}" destId="{06236D05-CB7C-4F7D-9D01-7ACF5E65DD5C}" srcOrd="5" destOrd="0" parTransId="{6A25EE96-BFDD-44A5-BEC7-ED1CAED89B63}" sibTransId="{13F19433-2AFC-4B33-BB40-47F03FA2E71A}"/>
    <dgm:cxn modelId="{9152D020-AD36-4B7E-851A-1B22CCE28666}" srcId="{4A1513FD-BE6A-4D68-BD67-096238460E0B}" destId="{4A7EB5AE-E172-4C16-B3F5-F3BEA8D2FC7D}" srcOrd="1" destOrd="0" parTransId="{CD386F49-0F16-41A6-B732-902B619D6EF1}" sibTransId="{7BD216A8-82B3-41B8-AFF9-E9F5B0981FCB}"/>
    <dgm:cxn modelId="{AE911B39-322E-4CDB-8B57-77398B30B40E}" type="presOf" srcId="{9F1EA7E2-CBD8-4305-AE03-5DF529379618}" destId="{E0548799-8A51-4E4D-9E0D-22401B99828D}" srcOrd="0" destOrd="0" presId="urn:microsoft.com/office/officeart/2005/8/layout/default"/>
    <dgm:cxn modelId="{CCB0165F-796F-4392-9FD8-2FC7697E1D74}" type="presOf" srcId="{4A7EB5AE-E172-4C16-B3F5-F3BEA8D2FC7D}" destId="{20520262-AD41-4992-9AFB-FCEFDBC917C4}" srcOrd="0" destOrd="0" presId="urn:microsoft.com/office/officeart/2005/8/layout/default"/>
    <dgm:cxn modelId="{4C657D46-EACE-484C-859D-A566B6F845A7}" srcId="{4A1513FD-BE6A-4D68-BD67-096238460E0B}" destId="{9F1EA7E2-CBD8-4305-AE03-5DF529379618}" srcOrd="0" destOrd="0" parTransId="{F2A14A16-A6FB-439C-961F-7C3EEEF40F48}" sibTransId="{BACC8CC9-C44B-471D-AB36-F92A3F2A6728}"/>
    <dgm:cxn modelId="{0F430CAB-27C4-419B-AD32-DF5532A222C1}" type="presOf" srcId="{DE1519E7-B9D9-4C4E-86F3-6ADC2956183D}" destId="{E36BE634-3F5B-4481-A822-4DBB2156C5D0}" srcOrd="0" destOrd="0" presId="urn:microsoft.com/office/officeart/2005/8/layout/default"/>
    <dgm:cxn modelId="{4F539DB8-098B-4359-A666-85F78AEF1C70}" srcId="{4A1513FD-BE6A-4D68-BD67-096238460E0B}" destId="{DE1519E7-B9D9-4C4E-86F3-6ADC2956183D}" srcOrd="2" destOrd="0" parTransId="{6B9F8082-230D-4A23-BBED-F4619EB74FB2}" sibTransId="{2F506A12-8357-4E00-B101-7F934FAE61A4}"/>
    <dgm:cxn modelId="{7377E1BE-1C3D-4525-B9E5-30C8D7A97690}" type="presOf" srcId="{C47F44B6-8526-4D35-8928-6F38063BAA41}" destId="{79C0EC30-482F-4E7F-B4D6-AE85EBD540FA}" srcOrd="0" destOrd="0" presId="urn:microsoft.com/office/officeart/2005/8/layout/default"/>
    <dgm:cxn modelId="{61D356EF-E64E-4514-A4C4-4CC86D317053}" srcId="{4A1513FD-BE6A-4D68-BD67-096238460E0B}" destId="{C47F44B6-8526-4D35-8928-6F38063BAA41}" srcOrd="3" destOrd="0" parTransId="{D5B2A27E-63EC-4D94-BBA0-07C553D03E90}" sibTransId="{0BB8A022-0DC9-49E0-9949-5AF36987E13B}"/>
    <dgm:cxn modelId="{D92429F8-178D-4005-9C5B-4F48D96B184F}" type="presOf" srcId="{06236D05-CB7C-4F7D-9D01-7ACF5E65DD5C}" destId="{5B0B9716-CB75-4CC1-994D-C07FD07F2C3A}" srcOrd="0" destOrd="0" presId="urn:microsoft.com/office/officeart/2005/8/layout/default"/>
    <dgm:cxn modelId="{9061A1FE-EF02-4DD2-BC8F-36D4AE42C6C9}" srcId="{4A1513FD-BE6A-4D68-BD67-096238460E0B}" destId="{5BBC7946-90BF-427B-9E8E-011E8319DC55}" srcOrd="4" destOrd="0" parTransId="{44819C74-7A7D-4C54-9C81-CD9F2253F01A}" sibTransId="{DCC20181-4B88-49F3-B87B-893E54C38754}"/>
    <dgm:cxn modelId="{0BF2F234-0A41-41C7-9630-CF61564D6470}" type="presParOf" srcId="{DE0311AD-E1CF-42C2-AE5F-7FFF6C9D4A99}" destId="{E0548799-8A51-4E4D-9E0D-22401B99828D}" srcOrd="0" destOrd="0" presId="urn:microsoft.com/office/officeart/2005/8/layout/default"/>
    <dgm:cxn modelId="{FB554951-9960-4932-9A78-0A51F8531AC3}" type="presParOf" srcId="{DE0311AD-E1CF-42C2-AE5F-7FFF6C9D4A99}" destId="{D2CABD9D-4EA6-4DEE-B97D-92089AEEDF3D}" srcOrd="1" destOrd="0" presId="urn:microsoft.com/office/officeart/2005/8/layout/default"/>
    <dgm:cxn modelId="{3C72CD13-EC0A-466C-9506-D53A1EB1790B}" type="presParOf" srcId="{DE0311AD-E1CF-42C2-AE5F-7FFF6C9D4A99}" destId="{20520262-AD41-4992-9AFB-FCEFDBC917C4}" srcOrd="2" destOrd="0" presId="urn:microsoft.com/office/officeart/2005/8/layout/default"/>
    <dgm:cxn modelId="{575DDC1B-C2CF-43B6-9041-98D51D118773}" type="presParOf" srcId="{DE0311AD-E1CF-42C2-AE5F-7FFF6C9D4A99}" destId="{A77E8960-1047-4389-A83F-CE8970808785}" srcOrd="3" destOrd="0" presId="urn:microsoft.com/office/officeart/2005/8/layout/default"/>
    <dgm:cxn modelId="{839A6B32-4374-4D92-B162-5FD9816CC125}" type="presParOf" srcId="{DE0311AD-E1CF-42C2-AE5F-7FFF6C9D4A99}" destId="{E36BE634-3F5B-4481-A822-4DBB2156C5D0}" srcOrd="4" destOrd="0" presId="urn:microsoft.com/office/officeart/2005/8/layout/default"/>
    <dgm:cxn modelId="{6A300B17-3D10-42D9-B492-7A2172519542}" type="presParOf" srcId="{DE0311AD-E1CF-42C2-AE5F-7FFF6C9D4A99}" destId="{3978BEFD-4B3E-4DB1-B208-1BE637DE93A1}" srcOrd="5" destOrd="0" presId="urn:microsoft.com/office/officeart/2005/8/layout/default"/>
    <dgm:cxn modelId="{A0183BD8-A877-4BD1-9F60-0CDF8ABC5DF8}" type="presParOf" srcId="{DE0311AD-E1CF-42C2-AE5F-7FFF6C9D4A99}" destId="{79C0EC30-482F-4E7F-B4D6-AE85EBD540FA}" srcOrd="6" destOrd="0" presId="urn:microsoft.com/office/officeart/2005/8/layout/default"/>
    <dgm:cxn modelId="{16B41EDB-8C0A-47B3-ADBC-50C132EF62DE}" type="presParOf" srcId="{DE0311AD-E1CF-42C2-AE5F-7FFF6C9D4A99}" destId="{A258D435-4D8F-4D26-A90E-A9A104851F4F}" srcOrd="7" destOrd="0" presId="urn:microsoft.com/office/officeart/2005/8/layout/default"/>
    <dgm:cxn modelId="{4E354600-2368-4140-8174-7B971C627090}" type="presParOf" srcId="{DE0311AD-E1CF-42C2-AE5F-7FFF6C9D4A99}" destId="{5325818C-0019-45A4-9EC3-6900DC061A74}" srcOrd="8" destOrd="0" presId="urn:microsoft.com/office/officeart/2005/8/layout/default"/>
    <dgm:cxn modelId="{64A4839B-A496-44E0-8164-118490D9DF75}" type="presParOf" srcId="{DE0311AD-E1CF-42C2-AE5F-7FFF6C9D4A99}" destId="{2AFD2191-414B-4C73-BF6C-018B20B73B2E}" srcOrd="9" destOrd="0" presId="urn:microsoft.com/office/officeart/2005/8/layout/default"/>
    <dgm:cxn modelId="{F7628A46-98E2-4335-9320-EBD3092663BD}" type="presParOf" srcId="{DE0311AD-E1CF-42C2-AE5F-7FFF6C9D4A99}" destId="{5B0B9716-CB75-4CC1-994D-C07FD07F2C3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A0DE64C-31A2-440D-A7A2-B624030BFD6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C49AE627-BE59-412C-89E3-B909CC0E83D6}">
      <dgm:prSet/>
      <dgm:spPr/>
      <dgm:t>
        <a:bodyPr/>
        <a:lstStyle/>
        <a:p>
          <a:r>
            <a:rPr lang="it-IT"/>
            <a:t>Diritto alla riservatezza delle informazioni personali e della propria vita personale</a:t>
          </a:r>
        </a:p>
      </dgm:t>
    </dgm:pt>
    <dgm:pt modelId="{740B8DAF-F5A9-4616-BE54-79E4B68FC477}" type="parTrans" cxnId="{CAE42F5F-9F0F-4849-95BC-6FC87A90C834}">
      <dgm:prSet/>
      <dgm:spPr/>
      <dgm:t>
        <a:bodyPr/>
        <a:lstStyle/>
        <a:p>
          <a:endParaRPr lang="it-IT"/>
        </a:p>
      </dgm:t>
    </dgm:pt>
    <dgm:pt modelId="{F936FD2C-E7E4-40A7-A1CA-9B41D683A6C7}" type="sibTrans" cxnId="{CAE42F5F-9F0F-4849-95BC-6FC87A90C834}">
      <dgm:prSet/>
      <dgm:spPr/>
      <dgm:t>
        <a:bodyPr/>
        <a:lstStyle/>
        <a:p>
          <a:endParaRPr lang="it-IT"/>
        </a:p>
      </dgm:t>
    </dgm:pt>
    <dgm:pt modelId="{270A5325-495C-491B-8CD7-AB7935BCAFDF}">
      <dgm:prSet/>
      <dgm:spPr/>
      <dgm:t>
        <a:bodyPr/>
        <a:lstStyle/>
        <a:p>
          <a:r>
            <a:rPr lang="it-IT"/>
            <a:t>Diritto di ogni persona di controllare tutte le informazioni che la riguardano, come vengono trattate e la possibilità che siano consultate da altri solo in caso di necessità</a:t>
          </a:r>
        </a:p>
      </dgm:t>
    </dgm:pt>
    <dgm:pt modelId="{D6360B47-43CE-4E08-AB39-53F2FF114A22}" type="parTrans" cxnId="{836C72DD-721B-4157-92E7-5B3CD7C3098E}">
      <dgm:prSet/>
      <dgm:spPr/>
      <dgm:t>
        <a:bodyPr/>
        <a:lstStyle/>
        <a:p>
          <a:endParaRPr lang="it-IT"/>
        </a:p>
      </dgm:t>
    </dgm:pt>
    <dgm:pt modelId="{5CF676F0-74EA-448C-80B6-66B22A75B0E3}" type="sibTrans" cxnId="{836C72DD-721B-4157-92E7-5B3CD7C3098E}">
      <dgm:prSet/>
      <dgm:spPr/>
      <dgm:t>
        <a:bodyPr/>
        <a:lstStyle/>
        <a:p>
          <a:endParaRPr lang="it-IT"/>
        </a:p>
      </dgm:t>
    </dgm:pt>
    <dgm:pt modelId="{14DBFE0E-FAFE-431C-B90B-DC22C102B8D3}" type="pres">
      <dgm:prSet presAssocID="{EA0DE64C-31A2-440D-A7A2-B624030BFD6E}" presName="vert0" presStyleCnt="0">
        <dgm:presLayoutVars>
          <dgm:dir/>
          <dgm:animOne val="branch"/>
          <dgm:animLvl val="lvl"/>
        </dgm:presLayoutVars>
      </dgm:prSet>
      <dgm:spPr/>
    </dgm:pt>
    <dgm:pt modelId="{14DB455E-434B-404D-B068-C66406B0F5B3}" type="pres">
      <dgm:prSet presAssocID="{C49AE627-BE59-412C-89E3-B909CC0E83D6}" presName="thickLine" presStyleLbl="alignNode1" presStyleIdx="0" presStyleCnt="2"/>
      <dgm:spPr/>
    </dgm:pt>
    <dgm:pt modelId="{98C787DD-E2B7-4D5B-8F69-B143FA0E418F}" type="pres">
      <dgm:prSet presAssocID="{C49AE627-BE59-412C-89E3-B909CC0E83D6}" presName="horz1" presStyleCnt="0"/>
      <dgm:spPr/>
    </dgm:pt>
    <dgm:pt modelId="{CB98FDE5-3295-41FD-A18B-2C0C1977581F}" type="pres">
      <dgm:prSet presAssocID="{C49AE627-BE59-412C-89E3-B909CC0E83D6}" presName="tx1" presStyleLbl="revTx" presStyleIdx="0" presStyleCnt="2"/>
      <dgm:spPr/>
    </dgm:pt>
    <dgm:pt modelId="{6CB0BB6C-8185-45F8-BE25-90F594839CB2}" type="pres">
      <dgm:prSet presAssocID="{C49AE627-BE59-412C-89E3-B909CC0E83D6}" presName="vert1" presStyleCnt="0"/>
      <dgm:spPr/>
    </dgm:pt>
    <dgm:pt modelId="{15DFBF27-FAAE-45AE-B28B-A1EA850C9AF3}" type="pres">
      <dgm:prSet presAssocID="{270A5325-495C-491B-8CD7-AB7935BCAFDF}" presName="thickLine" presStyleLbl="alignNode1" presStyleIdx="1" presStyleCnt="2"/>
      <dgm:spPr/>
    </dgm:pt>
    <dgm:pt modelId="{9C7EC50C-177B-429F-9DA7-E95919B98263}" type="pres">
      <dgm:prSet presAssocID="{270A5325-495C-491B-8CD7-AB7935BCAFDF}" presName="horz1" presStyleCnt="0"/>
      <dgm:spPr/>
    </dgm:pt>
    <dgm:pt modelId="{E9AA575F-0746-4F40-9FA1-5BACC703E713}" type="pres">
      <dgm:prSet presAssocID="{270A5325-495C-491B-8CD7-AB7935BCAFDF}" presName="tx1" presStyleLbl="revTx" presStyleIdx="1" presStyleCnt="2"/>
      <dgm:spPr/>
    </dgm:pt>
    <dgm:pt modelId="{E55719B9-BDFA-4661-B3A6-6787AFAED61E}" type="pres">
      <dgm:prSet presAssocID="{270A5325-495C-491B-8CD7-AB7935BCAFDF}" presName="vert1" presStyleCnt="0"/>
      <dgm:spPr/>
    </dgm:pt>
  </dgm:ptLst>
  <dgm:cxnLst>
    <dgm:cxn modelId="{CAE42F5F-9F0F-4849-95BC-6FC87A90C834}" srcId="{EA0DE64C-31A2-440D-A7A2-B624030BFD6E}" destId="{C49AE627-BE59-412C-89E3-B909CC0E83D6}" srcOrd="0" destOrd="0" parTransId="{740B8DAF-F5A9-4616-BE54-79E4B68FC477}" sibTransId="{F936FD2C-E7E4-40A7-A1CA-9B41D683A6C7}"/>
    <dgm:cxn modelId="{AE8B2666-ABA4-4C8F-BC92-0993FEA41452}" type="presOf" srcId="{C49AE627-BE59-412C-89E3-B909CC0E83D6}" destId="{CB98FDE5-3295-41FD-A18B-2C0C1977581F}" srcOrd="0" destOrd="0" presId="urn:microsoft.com/office/officeart/2008/layout/LinedList"/>
    <dgm:cxn modelId="{35302A58-FE8B-4490-8576-70371388A9EA}" type="presOf" srcId="{EA0DE64C-31A2-440D-A7A2-B624030BFD6E}" destId="{14DBFE0E-FAFE-431C-B90B-DC22C102B8D3}" srcOrd="0" destOrd="0" presId="urn:microsoft.com/office/officeart/2008/layout/LinedList"/>
    <dgm:cxn modelId="{836C72DD-721B-4157-92E7-5B3CD7C3098E}" srcId="{EA0DE64C-31A2-440D-A7A2-B624030BFD6E}" destId="{270A5325-495C-491B-8CD7-AB7935BCAFDF}" srcOrd="1" destOrd="0" parTransId="{D6360B47-43CE-4E08-AB39-53F2FF114A22}" sibTransId="{5CF676F0-74EA-448C-80B6-66B22A75B0E3}"/>
    <dgm:cxn modelId="{9698F9E3-C33F-4633-93F8-06C4C73B5049}" type="presOf" srcId="{270A5325-495C-491B-8CD7-AB7935BCAFDF}" destId="{E9AA575F-0746-4F40-9FA1-5BACC703E713}" srcOrd="0" destOrd="0" presId="urn:microsoft.com/office/officeart/2008/layout/LinedList"/>
    <dgm:cxn modelId="{FAAD4B04-1DE8-43A2-B11C-EBE9E40B88E3}" type="presParOf" srcId="{14DBFE0E-FAFE-431C-B90B-DC22C102B8D3}" destId="{14DB455E-434B-404D-B068-C66406B0F5B3}" srcOrd="0" destOrd="0" presId="urn:microsoft.com/office/officeart/2008/layout/LinedList"/>
    <dgm:cxn modelId="{67B0B2C8-7488-4BC4-8D3D-1B0796DD16B2}" type="presParOf" srcId="{14DBFE0E-FAFE-431C-B90B-DC22C102B8D3}" destId="{98C787DD-E2B7-4D5B-8F69-B143FA0E418F}" srcOrd="1" destOrd="0" presId="urn:microsoft.com/office/officeart/2008/layout/LinedList"/>
    <dgm:cxn modelId="{D40A831E-D576-4F07-8BB9-2472F8FCDEA5}" type="presParOf" srcId="{98C787DD-E2B7-4D5B-8F69-B143FA0E418F}" destId="{CB98FDE5-3295-41FD-A18B-2C0C1977581F}" srcOrd="0" destOrd="0" presId="urn:microsoft.com/office/officeart/2008/layout/LinedList"/>
    <dgm:cxn modelId="{F5084482-FCFF-49A3-AE68-ECB10589A3AD}" type="presParOf" srcId="{98C787DD-E2B7-4D5B-8F69-B143FA0E418F}" destId="{6CB0BB6C-8185-45F8-BE25-90F594839CB2}" srcOrd="1" destOrd="0" presId="urn:microsoft.com/office/officeart/2008/layout/LinedList"/>
    <dgm:cxn modelId="{1935C040-C901-4419-BFCD-2CE6DAC766D7}" type="presParOf" srcId="{14DBFE0E-FAFE-431C-B90B-DC22C102B8D3}" destId="{15DFBF27-FAAE-45AE-B28B-A1EA850C9AF3}" srcOrd="2" destOrd="0" presId="urn:microsoft.com/office/officeart/2008/layout/LinedList"/>
    <dgm:cxn modelId="{A87AF334-0EC0-4657-96FD-56708214809A}" type="presParOf" srcId="{14DBFE0E-FAFE-431C-B90B-DC22C102B8D3}" destId="{9C7EC50C-177B-429F-9DA7-E95919B98263}" srcOrd="3" destOrd="0" presId="urn:microsoft.com/office/officeart/2008/layout/LinedList"/>
    <dgm:cxn modelId="{4655CBCF-C97A-433E-AE0D-DBDB618C07AE}" type="presParOf" srcId="{9C7EC50C-177B-429F-9DA7-E95919B98263}" destId="{E9AA575F-0746-4F40-9FA1-5BACC703E713}" srcOrd="0" destOrd="0" presId="urn:microsoft.com/office/officeart/2008/layout/LinedList"/>
    <dgm:cxn modelId="{AB2E786A-0670-453A-A19D-A971E5FA8B2C}" type="presParOf" srcId="{9C7EC50C-177B-429F-9DA7-E95919B98263}" destId="{E55719B9-BDFA-4661-B3A6-6787AFAED6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1F96664-ADF8-4779-AEF6-A88A827A7E68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F2B767A-0BD6-4BEC-8250-4B38B61DBEAB}">
      <dgm:prSet/>
      <dgm:spPr/>
      <dgm:t>
        <a:bodyPr/>
        <a:lstStyle/>
        <a:p>
          <a:r>
            <a:rPr lang="it-IT"/>
            <a:t>Identificazione</a:t>
          </a:r>
        </a:p>
      </dgm:t>
    </dgm:pt>
    <dgm:pt modelId="{A5A33AF7-A3C7-49E1-942B-E86087926DA1}" type="parTrans" cxnId="{1292EEC7-EFA0-4B63-8BA5-952EEE5FCC84}">
      <dgm:prSet/>
      <dgm:spPr/>
      <dgm:t>
        <a:bodyPr/>
        <a:lstStyle/>
        <a:p>
          <a:endParaRPr lang="it-IT"/>
        </a:p>
      </dgm:t>
    </dgm:pt>
    <dgm:pt modelId="{6AA50681-181C-4682-8A5F-7DA6DEA14671}" type="sibTrans" cxnId="{1292EEC7-EFA0-4B63-8BA5-952EEE5FCC84}">
      <dgm:prSet/>
      <dgm:spPr/>
      <dgm:t>
        <a:bodyPr/>
        <a:lstStyle/>
        <a:p>
          <a:endParaRPr lang="it-IT"/>
        </a:p>
      </dgm:t>
    </dgm:pt>
    <dgm:pt modelId="{DE3E96E8-5041-438A-8FE3-F01F98704FDF}">
      <dgm:prSet/>
      <dgm:spPr/>
      <dgm:t>
        <a:bodyPr/>
        <a:lstStyle/>
        <a:p>
          <a:r>
            <a:rPr lang="it-IT"/>
            <a:t>Autentificazione </a:t>
          </a:r>
        </a:p>
      </dgm:t>
    </dgm:pt>
    <dgm:pt modelId="{CC9301C4-3CBF-4F9B-998E-DAF713E917AE}" type="parTrans" cxnId="{0AA42AC3-58F7-42A3-83C6-D5FAD8052F94}">
      <dgm:prSet/>
      <dgm:spPr/>
      <dgm:t>
        <a:bodyPr/>
        <a:lstStyle/>
        <a:p>
          <a:endParaRPr lang="it-IT"/>
        </a:p>
      </dgm:t>
    </dgm:pt>
    <dgm:pt modelId="{9EB91680-79B7-47EA-8D0B-B0B5D6B4EA64}" type="sibTrans" cxnId="{0AA42AC3-58F7-42A3-83C6-D5FAD8052F94}">
      <dgm:prSet/>
      <dgm:spPr/>
      <dgm:t>
        <a:bodyPr/>
        <a:lstStyle/>
        <a:p>
          <a:endParaRPr lang="it-IT"/>
        </a:p>
      </dgm:t>
    </dgm:pt>
    <dgm:pt modelId="{4B23C855-0586-47F8-9DEE-C5FE22538FB0}">
      <dgm:prSet/>
      <dgm:spPr/>
      <dgm:t>
        <a:bodyPr/>
        <a:lstStyle/>
        <a:p>
          <a:r>
            <a:rPr lang="it-IT"/>
            <a:t>Autorizzazione </a:t>
          </a:r>
        </a:p>
      </dgm:t>
    </dgm:pt>
    <dgm:pt modelId="{DFEDF632-D098-437C-9134-61FFE043DF95}" type="parTrans" cxnId="{B37B5A98-B907-40F5-880C-0DDE4ACDB316}">
      <dgm:prSet/>
      <dgm:spPr/>
      <dgm:t>
        <a:bodyPr/>
        <a:lstStyle/>
        <a:p>
          <a:endParaRPr lang="it-IT"/>
        </a:p>
      </dgm:t>
    </dgm:pt>
    <dgm:pt modelId="{0E5097AE-5323-4111-BA8D-AF5E2AB6F95A}" type="sibTrans" cxnId="{B37B5A98-B907-40F5-880C-0DDE4ACDB316}">
      <dgm:prSet/>
      <dgm:spPr/>
      <dgm:t>
        <a:bodyPr/>
        <a:lstStyle/>
        <a:p>
          <a:endParaRPr lang="it-IT"/>
        </a:p>
      </dgm:t>
    </dgm:pt>
    <dgm:pt modelId="{25477D5B-873D-4CB3-A386-A7CB08BCAEF6}" type="pres">
      <dgm:prSet presAssocID="{31F96664-ADF8-4779-AEF6-A88A827A7E6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162E2EA-0621-4EA6-9CF0-B43AAC048E3C}" type="pres">
      <dgm:prSet presAssocID="{0F2B767A-0BD6-4BEC-8250-4B38B61DBEAB}" presName="hierRoot1" presStyleCnt="0">
        <dgm:presLayoutVars>
          <dgm:hierBranch val="init"/>
        </dgm:presLayoutVars>
      </dgm:prSet>
      <dgm:spPr/>
    </dgm:pt>
    <dgm:pt modelId="{3CF73692-2174-407D-9156-99EC32FD29DB}" type="pres">
      <dgm:prSet presAssocID="{0F2B767A-0BD6-4BEC-8250-4B38B61DBEAB}" presName="rootComposite1" presStyleCnt="0"/>
      <dgm:spPr/>
    </dgm:pt>
    <dgm:pt modelId="{A6377B5F-45B1-4CCF-81D4-7B29789554E1}" type="pres">
      <dgm:prSet presAssocID="{0F2B767A-0BD6-4BEC-8250-4B38B61DBEAB}" presName="rootText1" presStyleLbl="alignAcc1" presStyleIdx="0" presStyleCnt="0">
        <dgm:presLayoutVars>
          <dgm:chPref val="3"/>
        </dgm:presLayoutVars>
      </dgm:prSet>
      <dgm:spPr/>
    </dgm:pt>
    <dgm:pt modelId="{9BF72295-759F-4C28-83E8-AEC87701D450}" type="pres">
      <dgm:prSet presAssocID="{0F2B767A-0BD6-4BEC-8250-4B38B61DBEAB}" presName="topArc1" presStyleLbl="parChTrans1D1" presStyleIdx="0" presStyleCnt="6"/>
      <dgm:spPr/>
    </dgm:pt>
    <dgm:pt modelId="{6AB21322-A3F9-4CBB-A67D-9F583486132B}" type="pres">
      <dgm:prSet presAssocID="{0F2B767A-0BD6-4BEC-8250-4B38B61DBEAB}" presName="bottomArc1" presStyleLbl="parChTrans1D1" presStyleIdx="1" presStyleCnt="6"/>
      <dgm:spPr/>
    </dgm:pt>
    <dgm:pt modelId="{21F9BF39-E2D9-4315-91E5-4EB5B290B7EB}" type="pres">
      <dgm:prSet presAssocID="{0F2B767A-0BD6-4BEC-8250-4B38B61DBEAB}" presName="topConnNode1" presStyleLbl="node1" presStyleIdx="0" presStyleCnt="0"/>
      <dgm:spPr/>
    </dgm:pt>
    <dgm:pt modelId="{0A7E43D9-E5E2-4878-987E-D16BAED3220A}" type="pres">
      <dgm:prSet presAssocID="{0F2B767A-0BD6-4BEC-8250-4B38B61DBEAB}" presName="hierChild2" presStyleCnt="0"/>
      <dgm:spPr/>
    </dgm:pt>
    <dgm:pt modelId="{C91112FF-B7B1-4D3B-AC7D-E358EF084808}" type="pres">
      <dgm:prSet presAssocID="{0F2B767A-0BD6-4BEC-8250-4B38B61DBEAB}" presName="hierChild3" presStyleCnt="0"/>
      <dgm:spPr/>
    </dgm:pt>
    <dgm:pt modelId="{726D1D7B-6814-4D82-981D-768A6728BFA6}" type="pres">
      <dgm:prSet presAssocID="{DE3E96E8-5041-438A-8FE3-F01F98704FDF}" presName="hierRoot1" presStyleCnt="0">
        <dgm:presLayoutVars>
          <dgm:hierBranch val="init"/>
        </dgm:presLayoutVars>
      </dgm:prSet>
      <dgm:spPr/>
    </dgm:pt>
    <dgm:pt modelId="{EB014483-595C-4518-984C-4CF3C3F87443}" type="pres">
      <dgm:prSet presAssocID="{DE3E96E8-5041-438A-8FE3-F01F98704FDF}" presName="rootComposite1" presStyleCnt="0"/>
      <dgm:spPr/>
    </dgm:pt>
    <dgm:pt modelId="{1A121C18-08AC-4347-A2C2-C2E7C6693EF7}" type="pres">
      <dgm:prSet presAssocID="{DE3E96E8-5041-438A-8FE3-F01F98704FDF}" presName="rootText1" presStyleLbl="alignAcc1" presStyleIdx="0" presStyleCnt="0">
        <dgm:presLayoutVars>
          <dgm:chPref val="3"/>
        </dgm:presLayoutVars>
      </dgm:prSet>
      <dgm:spPr/>
    </dgm:pt>
    <dgm:pt modelId="{505A6E2C-FA71-4163-856D-FE540CE40E7A}" type="pres">
      <dgm:prSet presAssocID="{DE3E96E8-5041-438A-8FE3-F01F98704FDF}" presName="topArc1" presStyleLbl="parChTrans1D1" presStyleIdx="2" presStyleCnt="6"/>
      <dgm:spPr/>
    </dgm:pt>
    <dgm:pt modelId="{F1E8353F-E69B-462F-9498-F53D440A0726}" type="pres">
      <dgm:prSet presAssocID="{DE3E96E8-5041-438A-8FE3-F01F98704FDF}" presName="bottomArc1" presStyleLbl="parChTrans1D1" presStyleIdx="3" presStyleCnt="6"/>
      <dgm:spPr/>
    </dgm:pt>
    <dgm:pt modelId="{F546F54D-B543-43D8-9B60-4A9CDF9900C3}" type="pres">
      <dgm:prSet presAssocID="{DE3E96E8-5041-438A-8FE3-F01F98704FDF}" presName="topConnNode1" presStyleLbl="node1" presStyleIdx="0" presStyleCnt="0"/>
      <dgm:spPr/>
    </dgm:pt>
    <dgm:pt modelId="{4A910169-031A-4A5F-BE24-A90507387C5C}" type="pres">
      <dgm:prSet presAssocID="{DE3E96E8-5041-438A-8FE3-F01F98704FDF}" presName="hierChild2" presStyleCnt="0"/>
      <dgm:spPr/>
    </dgm:pt>
    <dgm:pt modelId="{55377EC2-9368-431E-B5B2-F14465C2CFD5}" type="pres">
      <dgm:prSet presAssocID="{DE3E96E8-5041-438A-8FE3-F01F98704FDF}" presName="hierChild3" presStyleCnt="0"/>
      <dgm:spPr/>
    </dgm:pt>
    <dgm:pt modelId="{F3E2CBA5-E311-4A68-9428-8A02E1849F1F}" type="pres">
      <dgm:prSet presAssocID="{4B23C855-0586-47F8-9DEE-C5FE22538FB0}" presName="hierRoot1" presStyleCnt="0">
        <dgm:presLayoutVars>
          <dgm:hierBranch val="init"/>
        </dgm:presLayoutVars>
      </dgm:prSet>
      <dgm:spPr/>
    </dgm:pt>
    <dgm:pt modelId="{90C5988A-C1A1-448E-B600-30EF0F57C442}" type="pres">
      <dgm:prSet presAssocID="{4B23C855-0586-47F8-9DEE-C5FE22538FB0}" presName="rootComposite1" presStyleCnt="0"/>
      <dgm:spPr/>
    </dgm:pt>
    <dgm:pt modelId="{A85D016C-A8B5-46A4-8130-CA710131B208}" type="pres">
      <dgm:prSet presAssocID="{4B23C855-0586-47F8-9DEE-C5FE22538FB0}" presName="rootText1" presStyleLbl="alignAcc1" presStyleIdx="0" presStyleCnt="0">
        <dgm:presLayoutVars>
          <dgm:chPref val="3"/>
        </dgm:presLayoutVars>
      </dgm:prSet>
      <dgm:spPr/>
    </dgm:pt>
    <dgm:pt modelId="{C3FDD3F5-76FD-4605-B6F6-9A77E5E5885E}" type="pres">
      <dgm:prSet presAssocID="{4B23C855-0586-47F8-9DEE-C5FE22538FB0}" presName="topArc1" presStyleLbl="parChTrans1D1" presStyleIdx="4" presStyleCnt="6"/>
      <dgm:spPr/>
    </dgm:pt>
    <dgm:pt modelId="{797E4ECD-BD9D-4F3D-A37A-FB3CB5FF68B3}" type="pres">
      <dgm:prSet presAssocID="{4B23C855-0586-47F8-9DEE-C5FE22538FB0}" presName="bottomArc1" presStyleLbl="parChTrans1D1" presStyleIdx="5" presStyleCnt="6"/>
      <dgm:spPr/>
    </dgm:pt>
    <dgm:pt modelId="{B6E76869-DCE5-4FB9-B456-AB88FFBF7EC0}" type="pres">
      <dgm:prSet presAssocID="{4B23C855-0586-47F8-9DEE-C5FE22538FB0}" presName="topConnNode1" presStyleLbl="node1" presStyleIdx="0" presStyleCnt="0"/>
      <dgm:spPr/>
    </dgm:pt>
    <dgm:pt modelId="{F915706E-0BB0-4CC4-B019-876B34515C72}" type="pres">
      <dgm:prSet presAssocID="{4B23C855-0586-47F8-9DEE-C5FE22538FB0}" presName="hierChild2" presStyleCnt="0"/>
      <dgm:spPr/>
    </dgm:pt>
    <dgm:pt modelId="{111AFCC3-EE53-4A9D-A84E-6ACDEE9069B2}" type="pres">
      <dgm:prSet presAssocID="{4B23C855-0586-47F8-9DEE-C5FE22538FB0}" presName="hierChild3" presStyleCnt="0"/>
      <dgm:spPr/>
    </dgm:pt>
  </dgm:ptLst>
  <dgm:cxnLst>
    <dgm:cxn modelId="{F4312533-670B-4C99-9C21-0308F4DC98FF}" type="presOf" srcId="{0F2B767A-0BD6-4BEC-8250-4B38B61DBEAB}" destId="{21F9BF39-E2D9-4315-91E5-4EB5B290B7EB}" srcOrd="1" destOrd="0" presId="urn:microsoft.com/office/officeart/2008/layout/HalfCircleOrganizationChart"/>
    <dgm:cxn modelId="{BF4B4A6E-1B92-4A4D-94B7-3C545F57EABA}" type="presOf" srcId="{4B23C855-0586-47F8-9DEE-C5FE22538FB0}" destId="{A85D016C-A8B5-46A4-8130-CA710131B208}" srcOrd="0" destOrd="0" presId="urn:microsoft.com/office/officeart/2008/layout/HalfCircleOrganizationChart"/>
    <dgm:cxn modelId="{B37B5A98-B907-40F5-880C-0DDE4ACDB316}" srcId="{31F96664-ADF8-4779-AEF6-A88A827A7E68}" destId="{4B23C855-0586-47F8-9DEE-C5FE22538FB0}" srcOrd="2" destOrd="0" parTransId="{DFEDF632-D098-437C-9134-61FFE043DF95}" sibTransId="{0E5097AE-5323-4111-BA8D-AF5E2AB6F95A}"/>
    <dgm:cxn modelId="{A9F597A2-3D4A-44E2-8C0B-9580FBADDE5C}" type="presOf" srcId="{DE3E96E8-5041-438A-8FE3-F01F98704FDF}" destId="{1A121C18-08AC-4347-A2C2-C2E7C6693EF7}" srcOrd="0" destOrd="0" presId="urn:microsoft.com/office/officeart/2008/layout/HalfCircleOrganizationChart"/>
    <dgm:cxn modelId="{77531CC3-0269-4CB9-BAFC-310D7DAC99B1}" type="presOf" srcId="{DE3E96E8-5041-438A-8FE3-F01F98704FDF}" destId="{F546F54D-B543-43D8-9B60-4A9CDF9900C3}" srcOrd="1" destOrd="0" presId="urn:microsoft.com/office/officeart/2008/layout/HalfCircleOrganizationChart"/>
    <dgm:cxn modelId="{0AA42AC3-58F7-42A3-83C6-D5FAD8052F94}" srcId="{31F96664-ADF8-4779-AEF6-A88A827A7E68}" destId="{DE3E96E8-5041-438A-8FE3-F01F98704FDF}" srcOrd="1" destOrd="0" parTransId="{CC9301C4-3CBF-4F9B-998E-DAF713E917AE}" sibTransId="{9EB91680-79B7-47EA-8D0B-B0B5D6B4EA64}"/>
    <dgm:cxn modelId="{1292EEC7-EFA0-4B63-8BA5-952EEE5FCC84}" srcId="{31F96664-ADF8-4779-AEF6-A88A827A7E68}" destId="{0F2B767A-0BD6-4BEC-8250-4B38B61DBEAB}" srcOrd="0" destOrd="0" parTransId="{A5A33AF7-A3C7-49E1-942B-E86087926DA1}" sibTransId="{6AA50681-181C-4682-8A5F-7DA6DEA14671}"/>
    <dgm:cxn modelId="{0999E4EF-CF16-4CB9-9054-BFBBCE793B2D}" type="presOf" srcId="{31F96664-ADF8-4779-AEF6-A88A827A7E68}" destId="{25477D5B-873D-4CB3-A386-A7CB08BCAEF6}" srcOrd="0" destOrd="0" presId="urn:microsoft.com/office/officeart/2008/layout/HalfCircleOrganizationChart"/>
    <dgm:cxn modelId="{B2ED76F0-AB9E-427F-870A-95B1B735120D}" type="presOf" srcId="{4B23C855-0586-47F8-9DEE-C5FE22538FB0}" destId="{B6E76869-DCE5-4FB9-B456-AB88FFBF7EC0}" srcOrd="1" destOrd="0" presId="urn:microsoft.com/office/officeart/2008/layout/HalfCircleOrganizationChart"/>
    <dgm:cxn modelId="{5ACDFFF8-08F3-46A3-A784-B304A55FB359}" type="presOf" srcId="{0F2B767A-0BD6-4BEC-8250-4B38B61DBEAB}" destId="{A6377B5F-45B1-4CCF-81D4-7B29789554E1}" srcOrd="0" destOrd="0" presId="urn:microsoft.com/office/officeart/2008/layout/HalfCircleOrganizationChart"/>
    <dgm:cxn modelId="{830CD0F3-02BF-4A41-81A7-5EA7767CEFCB}" type="presParOf" srcId="{25477D5B-873D-4CB3-A386-A7CB08BCAEF6}" destId="{5162E2EA-0621-4EA6-9CF0-B43AAC048E3C}" srcOrd="0" destOrd="0" presId="urn:microsoft.com/office/officeart/2008/layout/HalfCircleOrganizationChart"/>
    <dgm:cxn modelId="{1FE5EF21-CDFE-4C9B-8EE9-F7F9AD717813}" type="presParOf" srcId="{5162E2EA-0621-4EA6-9CF0-B43AAC048E3C}" destId="{3CF73692-2174-407D-9156-99EC32FD29DB}" srcOrd="0" destOrd="0" presId="urn:microsoft.com/office/officeart/2008/layout/HalfCircleOrganizationChart"/>
    <dgm:cxn modelId="{AB412186-BE25-4C17-B4C9-05A5ACCDD5A0}" type="presParOf" srcId="{3CF73692-2174-407D-9156-99EC32FD29DB}" destId="{A6377B5F-45B1-4CCF-81D4-7B29789554E1}" srcOrd="0" destOrd="0" presId="urn:microsoft.com/office/officeart/2008/layout/HalfCircleOrganizationChart"/>
    <dgm:cxn modelId="{FFF9389D-C7CE-4344-8E09-419D96A8FE81}" type="presParOf" srcId="{3CF73692-2174-407D-9156-99EC32FD29DB}" destId="{9BF72295-759F-4C28-83E8-AEC87701D450}" srcOrd="1" destOrd="0" presId="urn:microsoft.com/office/officeart/2008/layout/HalfCircleOrganizationChart"/>
    <dgm:cxn modelId="{80BBB796-5533-4A1B-9C35-392E4CD2C24A}" type="presParOf" srcId="{3CF73692-2174-407D-9156-99EC32FD29DB}" destId="{6AB21322-A3F9-4CBB-A67D-9F583486132B}" srcOrd="2" destOrd="0" presId="urn:microsoft.com/office/officeart/2008/layout/HalfCircleOrganizationChart"/>
    <dgm:cxn modelId="{D816BA49-F05A-45E6-BCBF-6FAA09898D75}" type="presParOf" srcId="{3CF73692-2174-407D-9156-99EC32FD29DB}" destId="{21F9BF39-E2D9-4315-91E5-4EB5B290B7EB}" srcOrd="3" destOrd="0" presId="urn:microsoft.com/office/officeart/2008/layout/HalfCircleOrganizationChart"/>
    <dgm:cxn modelId="{C169A08A-2861-4998-91C0-67204E056A3C}" type="presParOf" srcId="{5162E2EA-0621-4EA6-9CF0-B43AAC048E3C}" destId="{0A7E43D9-E5E2-4878-987E-D16BAED3220A}" srcOrd="1" destOrd="0" presId="urn:microsoft.com/office/officeart/2008/layout/HalfCircleOrganizationChart"/>
    <dgm:cxn modelId="{C0C99F31-8E6D-4732-A849-FDC4D0B868CA}" type="presParOf" srcId="{5162E2EA-0621-4EA6-9CF0-B43AAC048E3C}" destId="{C91112FF-B7B1-4D3B-AC7D-E358EF084808}" srcOrd="2" destOrd="0" presId="urn:microsoft.com/office/officeart/2008/layout/HalfCircleOrganizationChart"/>
    <dgm:cxn modelId="{A8AEEC58-D92D-495A-9890-00386F492B46}" type="presParOf" srcId="{25477D5B-873D-4CB3-A386-A7CB08BCAEF6}" destId="{726D1D7B-6814-4D82-981D-768A6728BFA6}" srcOrd="1" destOrd="0" presId="urn:microsoft.com/office/officeart/2008/layout/HalfCircleOrganizationChart"/>
    <dgm:cxn modelId="{FF2F9063-9276-4227-9CD4-E39A33718A91}" type="presParOf" srcId="{726D1D7B-6814-4D82-981D-768A6728BFA6}" destId="{EB014483-595C-4518-984C-4CF3C3F87443}" srcOrd="0" destOrd="0" presId="urn:microsoft.com/office/officeart/2008/layout/HalfCircleOrganizationChart"/>
    <dgm:cxn modelId="{1751783B-8EA7-4072-AC6C-EAC6B1F21D7E}" type="presParOf" srcId="{EB014483-595C-4518-984C-4CF3C3F87443}" destId="{1A121C18-08AC-4347-A2C2-C2E7C6693EF7}" srcOrd="0" destOrd="0" presId="urn:microsoft.com/office/officeart/2008/layout/HalfCircleOrganizationChart"/>
    <dgm:cxn modelId="{28FE472F-7F24-4674-82CA-554C1AF4FBDD}" type="presParOf" srcId="{EB014483-595C-4518-984C-4CF3C3F87443}" destId="{505A6E2C-FA71-4163-856D-FE540CE40E7A}" srcOrd="1" destOrd="0" presId="urn:microsoft.com/office/officeart/2008/layout/HalfCircleOrganizationChart"/>
    <dgm:cxn modelId="{8CAC58EB-C37B-42DD-8C9E-36B8D7E31766}" type="presParOf" srcId="{EB014483-595C-4518-984C-4CF3C3F87443}" destId="{F1E8353F-E69B-462F-9498-F53D440A0726}" srcOrd="2" destOrd="0" presId="urn:microsoft.com/office/officeart/2008/layout/HalfCircleOrganizationChart"/>
    <dgm:cxn modelId="{02665601-6FAC-4C60-8040-632154C1900C}" type="presParOf" srcId="{EB014483-595C-4518-984C-4CF3C3F87443}" destId="{F546F54D-B543-43D8-9B60-4A9CDF9900C3}" srcOrd="3" destOrd="0" presId="urn:microsoft.com/office/officeart/2008/layout/HalfCircleOrganizationChart"/>
    <dgm:cxn modelId="{13250E88-6E6A-4D7D-A58A-B542CEE4F186}" type="presParOf" srcId="{726D1D7B-6814-4D82-981D-768A6728BFA6}" destId="{4A910169-031A-4A5F-BE24-A90507387C5C}" srcOrd="1" destOrd="0" presId="urn:microsoft.com/office/officeart/2008/layout/HalfCircleOrganizationChart"/>
    <dgm:cxn modelId="{E49E2921-E2F5-41AC-AB4E-69EB966D42B5}" type="presParOf" srcId="{726D1D7B-6814-4D82-981D-768A6728BFA6}" destId="{55377EC2-9368-431E-B5B2-F14465C2CFD5}" srcOrd="2" destOrd="0" presId="urn:microsoft.com/office/officeart/2008/layout/HalfCircleOrganizationChart"/>
    <dgm:cxn modelId="{E4DF5ED3-9D16-4961-9E1C-B161B48A963E}" type="presParOf" srcId="{25477D5B-873D-4CB3-A386-A7CB08BCAEF6}" destId="{F3E2CBA5-E311-4A68-9428-8A02E1849F1F}" srcOrd="2" destOrd="0" presId="urn:microsoft.com/office/officeart/2008/layout/HalfCircleOrganizationChart"/>
    <dgm:cxn modelId="{67BA7CA6-792D-4FD1-8452-5BFC5EE17186}" type="presParOf" srcId="{F3E2CBA5-E311-4A68-9428-8A02E1849F1F}" destId="{90C5988A-C1A1-448E-B600-30EF0F57C442}" srcOrd="0" destOrd="0" presId="urn:microsoft.com/office/officeart/2008/layout/HalfCircleOrganizationChart"/>
    <dgm:cxn modelId="{D970C063-02CD-4D7A-A280-A089B8027AB5}" type="presParOf" srcId="{90C5988A-C1A1-448E-B600-30EF0F57C442}" destId="{A85D016C-A8B5-46A4-8130-CA710131B208}" srcOrd="0" destOrd="0" presId="urn:microsoft.com/office/officeart/2008/layout/HalfCircleOrganizationChart"/>
    <dgm:cxn modelId="{C61965FA-0405-45FD-96AA-6EE93C738B46}" type="presParOf" srcId="{90C5988A-C1A1-448E-B600-30EF0F57C442}" destId="{C3FDD3F5-76FD-4605-B6F6-9A77E5E5885E}" srcOrd="1" destOrd="0" presId="urn:microsoft.com/office/officeart/2008/layout/HalfCircleOrganizationChart"/>
    <dgm:cxn modelId="{262B2BD5-1DFB-4F74-9C1B-D4A8B38EF6EF}" type="presParOf" srcId="{90C5988A-C1A1-448E-B600-30EF0F57C442}" destId="{797E4ECD-BD9D-4F3D-A37A-FB3CB5FF68B3}" srcOrd="2" destOrd="0" presId="urn:microsoft.com/office/officeart/2008/layout/HalfCircleOrganizationChart"/>
    <dgm:cxn modelId="{C80615EA-9367-47FA-96A3-3480C607A450}" type="presParOf" srcId="{90C5988A-C1A1-448E-B600-30EF0F57C442}" destId="{B6E76869-DCE5-4FB9-B456-AB88FFBF7EC0}" srcOrd="3" destOrd="0" presId="urn:microsoft.com/office/officeart/2008/layout/HalfCircleOrganizationChart"/>
    <dgm:cxn modelId="{6A818215-B88E-46EB-A99A-899A30765790}" type="presParOf" srcId="{F3E2CBA5-E311-4A68-9428-8A02E1849F1F}" destId="{F915706E-0BB0-4CC4-B019-876B34515C72}" srcOrd="1" destOrd="0" presId="urn:microsoft.com/office/officeart/2008/layout/HalfCircleOrganizationChart"/>
    <dgm:cxn modelId="{3A4F3F31-DC58-496C-B6C3-CCEE04BAAD79}" type="presParOf" srcId="{F3E2CBA5-E311-4A68-9428-8A02E1849F1F}" destId="{111AFCC3-EE53-4A9D-A84E-6ACDEE9069B2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9D5385F-935B-4423-B2A3-3381E0D5D335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A64B6BAC-91DB-4C16-B58E-3390518D038D}">
      <dgm:prSet/>
      <dgm:spPr/>
      <dgm:t>
        <a:bodyPr/>
        <a:lstStyle/>
        <a:p>
          <a:r>
            <a:rPr lang="it-IT"/>
            <a:t>Username</a:t>
          </a:r>
        </a:p>
      </dgm:t>
    </dgm:pt>
    <dgm:pt modelId="{306699AC-3A6B-44E2-B573-22CEDD5851A9}" type="parTrans" cxnId="{4F4E23BB-F581-40A0-9885-ADB8FE09CB8A}">
      <dgm:prSet/>
      <dgm:spPr/>
      <dgm:t>
        <a:bodyPr/>
        <a:lstStyle/>
        <a:p>
          <a:endParaRPr lang="it-IT"/>
        </a:p>
      </dgm:t>
    </dgm:pt>
    <dgm:pt modelId="{0AEC4162-9F9B-4956-A3C4-B563F85EF0E1}" type="sibTrans" cxnId="{4F4E23BB-F581-40A0-9885-ADB8FE09CB8A}">
      <dgm:prSet/>
      <dgm:spPr/>
      <dgm:t>
        <a:bodyPr/>
        <a:lstStyle/>
        <a:p>
          <a:endParaRPr lang="it-IT"/>
        </a:p>
      </dgm:t>
    </dgm:pt>
    <dgm:pt modelId="{68169A7A-2E2B-4828-9FB9-89F063433750}">
      <dgm:prSet/>
      <dgm:spPr/>
      <dgm:t>
        <a:bodyPr/>
        <a:lstStyle/>
        <a:p>
          <a:r>
            <a:rPr lang="it-IT"/>
            <a:t>Certificati digitali</a:t>
          </a:r>
        </a:p>
      </dgm:t>
    </dgm:pt>
    <dgm:pt modelId="{5705DEEF-40DA-43A2-A2E4-01346080F559}" type="parTrans" cxnId="{E3353EEB-DF2E-4CEB-B74D-0A06B87D7070}">
      <dgm:prSet/>
      <dgm:spPr/>
      <dgm:t>
        <a:bodyPr/>
        <a:lstStyle/>
        <a:p>
          <a:endParaRPr lang="it-IT"/>
        </a:p>
      </dgm:t>
    </dgm:pt>
    <dgm:pt modelId="{D167DF5C-4487-4EBA-ABA8-CF6DE61488BA}" type="sibTrans" cxnId="{E3353EEB-DF2E-4CEB-B74D-0A06B87D7070}">
      <dgm:prSet/>
      <dgm:spPr/>
      <dgm:t>
        <a:bodyPr/>
        <a:lstStyle/>
        <a:p>
          <a:endParaRPr lang="it-IT"/>
        </a:p>
      </dgm:t>
    </dgm:pt>
    <dgm:pt modelId="{3CB66B24-4E36-4542-82F1-B727EBB82743}">
      <dgm:prSet/>
      <dgm:spPr/>
      <dgm:t>
        <a:bodyPr/>
        <a:lstStyle/>
        <a:p>
          <a:r>
            <a:rPr lang="it-IT"/>
            <a:t>Chiavi crittografiche pubbliche</a:t>
          </a:r>
        </a:p>
      </dgm:t>
    </dgm:pt>
    <dgm:pt modelId="{2EE51D3E-7415-4285-BFD4-BD2C85E0180B}" type="parTrans" cxnId="{56031B5C-1621-45F7-A847-78FDFE9138D3}">
      <dgm:prSet/>
      <dgm:spPr/>
      <dgm:t>
        <a:bodyPr/>
        <a:lstStyle/>
        <a:p>
          <a:endParaRPr lang="it-IT"/>
        </a:p>
      </dgm:t>
    </dgm:pt>
    <dgm:pt modelId="{18A763E3-8018-4348-BBED-BCAC38185625}" type="sibTrans" cxnId="{56031B5C-1621-45F7-A847-78FDFE9138D3}">
      <dgm:prSet/>
      <dgm:spPr/>
      <dgm:t>
        <a:bodyPr/>
        <a:lstStyle/>
        <a:p>
          <a:endParaRPr lang="it-IT"/>
        </a:p>
      </dgm:t>
    </dgm:pt>
    <dgm:pt modelId="{E7D84AD4-6E1E-4A1D-94CE-DBB49BD79574}">
      <dgm:prSet/>
      <dgm:spPr/>
      <dgm:t>
        <a:bodyPr/>
        <a:lstStyle/>
        <a:p>
          <a:r>
            <a:rPr lang="it-IT"/>
            <a:t>Dispositivi biometrici</a:t>
          </a:r>
        </a:p>
      </dgm:t>
    </dgm:pt>
    <dgm:pt modelId="{429717B4-4C8B-4A78-95C2-73E061A4A415}" type="parTrans" cxnId="{A4BA0E51-8E3D-4828-86F5-10B84BB31425}">
      <dgm:prSet/>
      <dgm:spPr/>
      <dgm:t>
        <a:bodyPr/>
        <a:lstStyle/>
        <a:p>
          <a:endParaRPr lang="it-IT"/>
        </a:p>
      </dgm:t>
    </dgm:pt>
    <dgm:pt modelId="{0BF97928-EEEE-4AA8-8A07-7A60EDBDA19E}" type="sibTrans" cxnId="{A4BA0E51-8E3D-4828-86F5-10B84BB31425}">
      <dgm:prSet/>
      <dgm:spPr/>
      <dgm:t>
        <a:bodyPr/>
        <a:lstStyle/>
        <a:p>
          <a:endParaRPr lang="it-IT"/>
        </a:p>
      </dgm:t>
    </dgm:pt>
    <dgm:pt modelId="{B615E2DE-8909-44A5-A47A-FEAF56003CE6}" type="pres">
      <dgm:prSet presAssocID="{29D5385F-935B-4423-B2A3-3381E0D5D335}" presName="Name0" presStyleCnt="0">
        <dgm:presLayoutVars>
          <dgm:chMax/>
          <dgm:chPref/>
          <dgm:dir/>
        </dgm:presLayoutVars>
      </dgm:prSet>
      <dgm:spPr/>
    </dgm:pt>
    <dgm:pt modelId="{ED1634BC-FD64-4531-B053-8335CB20AE0E}" type="pres">
      <dgm:prSet presAssocID="{A64B6BAC-91DB-4C16-B58E-3390518D038D}" presName="parenttextcomposite" presStyleCnt="0"/>
      <dgm:spPr/>
    </dgm:pt>
    <dgm:pt modelId="{51918FDE-2F1B-45E1-AC3E-F07210F3B365}" type="pres">
      <dgm:prSet presAssocID="{A64B6BAC-91DB-4C16-B58E-3390518D038D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28782A6A-E2F2-4305-A89E-816F2B9FC3FB}" type="pres">
      <dgm:prSet presAssocID="{A64B6BAC-91DB-4C16-B58E-3390518D038D}" presName="parallelogramComposite" presStyleCnt="0"/>
      <dgm:spPr/>
    </dgm:pt>
    <dgm:pt modelId="{622ED07E-CBB5-4140-96C9-9346BF75012C}" type="pres">
      <dgm:prSet presAssocID="{A64B6BAC-91DB-4C16-B58E-3390518D038D}" presName="parallelogram1" presStyleLbl="alignNode1" presStyleIdx="0" presStyleCnt="28"/>
      <dgm:spPr/>
    </dgm:pt>
    <dgm:pt modelId="{4ABEEC34-AEEC-4BFA-8099-15215C2C536E}" type="pres">
      <dgm:prSet presAssocID="{A64B6BAC-91DB-4C16-B58E-3390518D038D}" presName="parallelogram2" presStyleLbl="alignNode1" presStyleIdx="1" presStyleCnt="28"/>
      <dgm:spPr/>
    </dgm:pt>
    <dgm:pt modelId="{245FD4D9-F813-4414-AF28-C44769A76688}" type="pres">
      <dgm:prSet presAssocID="{A64B6BAC-91DB-4C16-B58E-3390518D038D}" presName="parallelogram3" presStyleLbl="alignNode1" presStyleIdx="2" presStyleCnt="28"/>
      <dgm:spPr/>
    </dgm:pt>
    <dgm:pt modelId="{05294DA8-D58E-4739-89BB-140A74192C86}" type="pres">
      <dgm:prSet presAssocID="{A64B6BAC-91DB-4C16-B58E-3390518D038D}" presName="parallelogram4" presStyleLbl="alignNode1" presStyleIdx="3" presStyleCnt="28"/>
      <dgm:spPr/>
    </dgm:pt>
    <dgm:pt modelId="{D6347680-6F5A-4F56-A131-9EF281F355B2}" type="pres">
      <dgm:prSet presAssocID="{A64B6BAC-91DB-4C16-B58E-3390518D038D}" presName="parallelogram5" presStyleLbl="alignNode1" presStyleIdx="4" presStyleCnt="28"/>
      <dgm:spPr/>
    </dgm:pt>
    <dgm:pt modelId="{E0944FB3-A5A4-4BD5-832F-3676D4394048}" type="pres">
      <dgm:prSet presAssocID="{A64B6BAC-91DB-4C16-B58E-3390518D038D}" presName="parallelogram6" presStyleLbl="alignNode1" presStyleIdx="5" presStyleCnt="28"/>
      <dgm:spPr/>
    </dgm:pt>
    <dgm:pt modelId="{772A8249-F34C-4537-913D-0F72F8F3810F}" type="pres">
      <dgm:prSet presAssocID="{A64B6BAC-91DB-4C16-B58E-3390518D038D}" presName="parallelogram7" presStyleLbl="alignNode1" presStyleIdx="6" presStyleCnt="28"/>
      <dgm:spPr/>
    </dgm:pt>
    <dgm:pt modelId="{33D256BF-F070-4AC9-BA38-F82D67A2D283}" type="pres">
      <dgm:prSet presAssocID="{0AEC4162-9F9B-4956-A3C4-B563F85EF0E1}" presName="sibTrans" presStyleCnt="0"/>
      <dgm:spPr/>
    </dgm:pt>
    <dgm:pt modelId="{1FC5A19C-545D-4761-AC13-A95F8BC79BE4}" type="pres">
      <dgm:prSet presAssocID="{68169A7A-2E2B-4828-9FB9-89F063433750}" presName="parenttextcomposite" presStyleCnt="0"/>
      <dgm:spPr/>
    </dgm:pt>
    <dgm:pt modelId="{AE998F60-29C3-4C32-9F25-FCDCC3090700}" type="pres">
      <dgm:prSet presAssocID="{68169A7A-2E2B-4828-9FB9-89F063433750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4BBB4426-E1BB-42B0-B60D-3029CA99219F}" type="pres">
      <dgm:prSet presAssocID="{68169A7A-2E2B-4828-9FB9-89F063433750}" presName="parallelogramComposite" presStyleCnt="0"/>
      <dgm:spPr/>
    </dgm:pt>
    <dgm:pt modelId="{FD6CC6A8-A7D3-4B61-ABDE-55390D5CBAE3}" type="pres">
      <dgm:prSet presAssocID="{68169A7A-2E2B-4828-9FB9-89F063433750}" presName="parallelogram1" presStyleLbl="alignNode1" presStyleIdx="7" presStyleCnt="28"/>
      <dgm:spPr/>
    </dgm:pt>
    <dgm:pt modelId="{F9616DF0-C896-4848-BFD2-C0CCD347C087}" type="pres">
      <dgm:prSet presAssocID="{68169A7A-2E2B-4828-9FB9-89F063433750}" presName="parallelogram2" presStyleLbl="alignNode1" presStyleIdx="8" presStyleCnt="28"/>
      <dgm:spPr/>
    </dgm:pt>
    <dgm:pt modelId="{18134150-D28D-4AA5-99CC-3B5D20773AA9}" type="pres">
      <dgm:prSet presAssocID="{68169A7A-2E2B-4828-9FB9-89F063433750}" presName="parallelogram3" presStyleLbl="alignNode1" presStyleIdx="9" presStyleCnt="28"/>
      <dgm:spPr/>
    </dgm:pt>
    <dgm:pt modelId="{F4F919A7-A29F-4E1D-A3D5-7FB49A83F34F}" type="pres">
      <dgm:prSet presAssocID="{68169A7A-2E2B-4828-9FB9-89F063433750}" presName="parallelogram4" presStyleLbl="alignNode1" presStyleIdx="10" presStyleCnt="28"/>
      <dgm:spPr/>
    </dgm:pt>
    <dgm:pt modelId="{2987F11B-4B8A-40C3-9702-1910F3958AF3}" type="pres">
      <dgm:prSet presAssocID="{68169A7A-2E2B-4828-9FB9-89F063433750}" presName="parallelogram5" presStyleLbl="alignNode1" presStyleIdx="11" presStyleCnt="28"/>
      <dgm:spPr/>
    </dgm:pt>
    <dgm:pt modelId="{CC2FD7BF-595B-4244-9A28-3994F2C35060}" type="pres">
      <dgm:prSet presAssocID="{68169A7A-2E2B-4828-9FB9-89F063433750}" presName="parallelogram6" presStyleLbl="alignNode1" presStyleIdx="12" presStyleCnt="28"/>
      <dgm:spPr/>
    </dgm:pt>
    <dgm:pt modelId="{331DD4EB-DA20-43FA-A601-F0F79F72EDB9}" type="pres">
      <dgm:prSet presAssocID="{68169A7A-2E2B-4828-9FB9-89F063433750}" presName="parallelogram7" presStyleLbl="alignNode1" presStyleIdx="13" presStyleCnt="28"/>
      <dgm:spPr/>
    </dgm:pt>
    <dgm:pt modelId="{D8C8DE36-B62F-464A-9867-42A58AF627DC}" type="pres">
      <dgm:prSet presAssocID="{D167DF5C-4487-4EBA-ABA8-CF6DE61488BA}" presName="sibTrans" presStyleCnt="0"/>
      <dgm:spPr/>
    </dgm:pt>
    <dgm:pt modelId="{DA06CDD7-1A85-4E19-BF85-E7F2F381465F}" type="pres">
      <dgm:prSet presAssocID="{3CB66B24-4E36-4542-82F1-B727EBB82743}" presName="parenttextcomposite" presStyleCnt="0"/>
      <dgm:spPr/>
    </dgm:pt>
    <dgm:pt modelId="{176B5DFB-B3DE-489B-A9F7-A88FA8DCAC53}" type="pres">
      <dgm:prSet presAssocID="{3CB66B24-4E36-4542-82F1-B727EBB82743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6BE7895B-023B-441D-A60C-227921EA249A}" type="pres">
      <dgm:prSet presAssocID="{3CB66B24-4E36-4542-82F1-B727EBB82743}" presName="parallelogramComposite" presStyleCnt="0"/>
      <dgm:spPr/>
    </dgm:pt>
    <dgm:pt modelId="{D7B9EE04-053E-45E5-B593-8E040CC347E8}" type="pres">
      <dgm:prSet presAssocID="{3CB66B24-4E36-4542-82F1-B727EBB82743}" presName="parallelogram1" presStyleLbl="alignNode1" presStyleIdx="14" presStyleCnt="28"/>
      <dgm:spPr/>
    </dgm:pt>
    <dgm:pt modelId="{60313772-4F16-4DB4-BC97-8550C8C96B32}" type="pres">
      <dgm:prSet presAssocID="{3CB66B24-4E36-4542-82F1-B727EBB82743}" presName="parallelogram2" presStyleLbl="alignNode1" presStyleIdx="15" presStyleCnt="28"/>
      <dgm:spPr/>
    </dgm:pt>
    <dgm:pt modelId="{683523F3-81E9-4150-BEED-0165CEDF2B09}" type="pres">
      <dgm:prSet presAssocID="{3CB66B24-4E36-4542-82F1-B727EBB82743}" presName="parallelogram3" presStyleLbl="alignNode1" presStyleIdx="16" presStyleCnt="28"/>
      <dgm:spPr/>
    </dgm:pt>
    <dgm:pt modelId="{6D953EC7-35A8-48D7-AB33-5A822B5F3E4E}" type="pres">
      <dgm:prSet presAssocID="{3CB66B24-4E36-4542-82F1-B727EBB82743}" presName="parallelogram4" presStyleLbl="alignNode1" presStyleIdx="17" presStyleCnt="28"/>
      <dgm:spPr/>
    </dgm:pt>
    <dgm:pt modelId="{69518541-E8EC-4FC4-9169-29F750761762}" type="pres">
      <dgm:prSet presAssocID="{3CB66B24-4E36-4542-82F1-B727EBB82743}" presName="parallelogram5" presStyleLbl="alignNode1" presStyleIdx="18" presStyleCnt="28"/>
      <dgm:spPr/>
    </dgm:pt>
    <dgm:pt modelId="{F95C5E93-FA29-4318-AE5A-61739F2648B8}" type="pres">
      <dgm:prSet presAssocID="{3CB66B24-4E36-4542-82F1-B727EBB82743}" presName="parallelogram6" presStyleLbl="alignNode1" presStyleIdx="19" presStyleCnt="28"/>
      <dgm:spPr/>
    </dgm:pt>
    <dgm:pt modelId="{BF0DBAD6-FA23-446E-B28E-762B9757E2C6}" type="pres">
      <dgm:prSet presAssocID="{3CB66B24-4E36-4542-82F1-B727EBB82743}" presName="parallelogram7" presStyleLbl="alignNode1" presStyleIdx="20" presStyleCnt="28"/>
      <dgm:spPr/>
    </dgm:pt>
    <dgm:pt modelId="{1BCD7BD2-6B6C-4CB1-A4CF-CDE21B92E654}" type="pres">
      <dgm:prSet presAssocID="{18A763E3-8018-4348-BBED-BCAC38185625}" presName="sibTrans" presStyleCnt="0"/>
      <dgm:spPr/>
    </dgm:pt>
    <dgm:pt modelId="{6C89CD27-2676-407B-ADA8-3CE74303E664}" type="pres">
      <dgm:prSet presAssocID="{E7D84AD4-6E1E-4A1D-94CE-DBB49BD79574}" presName="parenttextcomposite" presStyleCnt="0"/>
      <dgm:spPr/>
    </dgm:pt>
    <dgm:pt modelId="{95932C40-FE9C-4E06-9C9F-986AD5238E86}" type="pres">
      <dgm:prSet presAssocID="{E7D84AD4-6E1E-4A1D-94CE-DBB49BD79574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42B90168-31B5-4178-8794-8D08084E6F08}" type="pres">
      <dgm:prSet presAssocID="{E7D84AD4-6E1E-4A1D-94CE-DBB49BD79574}" presName="parallelogramComposite" presStyleCnt="0"/>
      <dgm:spPr/>
    </dgm:pt>
    <dgm:pt modelId="{C2E36E3A-816F-4E5D-ABE0-BDAD02B9E30A}" type="pres">
      <dgm:prSet presAssocID="{E7D84AD4-6E1E-4A1D-94CE-DBB49BD79574}" presName="parallelogram1" presStyleLbl="alignNode1" presStyleIdx="21" presStyleCnt="28"/>
      <dgm:spPr/>
    </dgm:pt>
    <dgm:pt modelId="{1AEA9FD3-D469-433A-9447-A6D4017ECE7C}" type="pres">
      <dgm:prSet presAssocID="{E7D84AD4-6E1E-4A1D-94CE-DBB49BD79574}" presName="parallelogram2" presStyleLbl="alignNode1" presStyleIdx="22" presStyleCnt="28"/>
      <dgm:spPr/>
    </dgm:pt>
    <dgm:pt modelId="{89D13270-9455-45F8-B29E-2E0020E2FA1F}" type="pres">
      <dgm:prSet presAssocID="{E7D84AD4-6E1E-4A1D-94CE-DBB49BD79574}" presName="parallelogram3" presStyleLbl="alignNode1" presStyleIdx="23" presStyleCnt="28"/>
      <dgm:spPr/>
    </dgm:pt>
    <dgm:pt modelId="{E825BE50-8323-4F85-ADF4-EA277674CB1F}" type="pres">
      <dgm:prSet presAssocID="{E7D84AD4-6E1E-4A1D-94CE-DBB49BD79574}" presName="parallelogram4" presStyleLbl="alignNode1" presStyleIdx="24" presStyleCnt="28"/>
      <dgm:spPr/>
    </dgm:pt>
    <dgm:pt modelId="{E0F5F9F2-F575-4635-8087-C90EB80F4120}" type="pres">
      <dgm:prSet presAssocID="{E7D84AD4-6E1E-4A1D-94CE-DBB49BD79574}" presName="parallelogram5" presStyleLbl="alignNode1" presStyleIdx="25" presStyleCnt="28"/>
      <dgm:spPr/>
    </dgm:pt>
    <dgm:pt modelId="{E0117830-9489-4324-ACA1-A26E9F09EA6D}" type="pres">
      <dgm:prSet presAssocID="{E7D84AD4-6E1E-4A1D-94CE-DBB49BD79574}" presName="parallelogram6" presStyleLbl="alignNode1" presStyleIdx="26" presStyleCnt="28"/>
      <dgm:spPr/>
    </dgm:pt>
    <dgm:pt modelId="{B6E46489-F219-4049-A8E7-668182DFCF5C}" type="pres">
      <dgm:prSet presAssocID="{E7D84AD4-6E1E-4A1D-94CE-DBB49BD79574}" presName="parallelogram7" presStyleLbl="alignNode1" presStyleIdx="27" presStyleCnt="28"/>
      <dgm:spPr/>
    </dgm:pt>
  </dgm:ptLst>
  <dgm:cxnLst>
    <dgm:cxn modelId="{56031B5C-1621-45F7-A847-78FDFE9138D3}" srcId="{29D5385F-935B-4423-B2A3-3381E0D5D335}" destId="{3CB66B24-4E36-4542-82F1-B727EBB82743}" srcOrd="2" destOrd="0" parTransId="{2EE51D3E-7415-4285-BFD4-BD2C85E0180B}" sibTransId="{18A763E3-8018-4348-BBED-BCAC38185625}"/>
    <dgm:cxn modelId="{A4BA0E51-8E3D-4828-86F5-10B84BB31425}" srcId="{29D5385F-935B-4423-B2A3-3381E0D5D335}" destId="{E7D84AD4-6E1E-4A1D-94CE-DBB49BD79574}" srcOrd="3" destOrd="0" parTransId="{429717B4-4C8B-4A78-95C2-73E061A4A415}" sibTransId="{0BF97928-EEEE-4AA8-8A07-7A60EDBDA19E}"/>
    <dgm:cxn modelId="{027C858B-E50A-4D69-9C6F-8A3B6133EEDA}" type="presOf" srcId="{68169A7A-2E2B-4828-9FB9-89F063433750}" destId="{AE998F60-29C3-4C32-9F25-FCDCC3090700}" srcOrd="0" destOrd="0" presId="urn:microsoft.com/office/officeart/2008/layout/VerticalAccentList"/>
    <dgm:cxn modelId="{3512D4A7-7C79-4129-B43A-DCC190077FDF}" type="presOf" srcId="{A64B6BAC-91DB-4C16-B58E-3390518D038D}" destId="{51918FDE-2F1B-45E1-AC3E-F07210F3B365}" srcOrd="0" destOrd="0" presId="urn:microsoft.com/office/officeart/2008/layout/VerticalAccentList"/>
    <dgm:cxn modelId="{3D38D4B4-DB64-424D-B0C0-93771FBEED87}" type="presOf" srcId="{3CB66B24-4E36-4542-82F1-B727EBB82743}" destId="{176B5DFB-B3DE-489B-A9F7-A88FA8DCAC53}" srcOrd="0" destOrd="0" presId="urn:microsoft.com/office/officeart/2008/layout/VerticalAccentList"/>
    <dgm:cxn modelId="{04B5B7B7-80ED-4EE3-9193-F718B15C5152}" type="presOf" srcId="{29D5385F-935B-4423-B2A3-3381E0D5D335}" destId="{B615E2DE-8909-44A5-A47A-FEAF56003CE6}" srcOrd="0" destOrd="0" presId="urn:microsoft.com/office/officeart/2008/layout/VerticalAccentList"/>
    <dgm:cxn modelId="{4F4E23BB-F581-40A0-9885-ADB8FE09CB8A}" srcId="{29D5385F-935B-4423-B2A3-3381E0D5D335}" destId="{A64B6BAC-91DB-4C16-B58E-3390518D038D}" srcOrd="0" destOrd="0" parTransId="{306699AC-3A6B-44E2-B573-22CEDD5851A9}" sibTransId="{0AEC4162-9F9B-4956-A3C4-B563F85EF0E1}"/>
    <dgm:cxn modelId="{0FA212D5-1EC3-486C-860A-480B20DE0B45}" type="presOf" srcId="{E7D84AD4-6E1E-4A1D-94CE-DBB49BD79574}" destId="{95932C40-FE9C-4E06-9C9F-986AD5238E86}" srcOrd="0" destOrd="0" presId="urn:microsoft.com/office/officeart/2008/layout/VerticalAccentList"/>
    <dgm:cxn modelId="{E3353EEB-DF2E-4CEB-B74D-0A06B87D7070}" srcId="{29D5385F-935B-4423-B2A3-3381E0D5D335}" destId="{68169A7A-2E2B-4828-9FB9-89F063433750}" srcOrd="1" destOrd="0" parTransId="{5705DEEF-40DA-43A2-A2E4-01346080F559}" sibTransId="{D167DF5C-4487-4EBA-ABA8-CF6DE61488BA}"/>
    <dgm:cxn modelId="{C1A0B7AA-3859-4BE4-96AF-EEF8BC188789}" type="presParOf" srcId="{B615E2DE-8909-44A5-A47A-FEAF56003CE6}" destId="{ED1634BC-FD64-4531-B053-8335CB20AE0E}" srcOrd="0" destOrd="0" presId="urn:microsoft.com/office/officeart/2008/layout/VerticalAccentList"/>
    <dgm:cxn modelId="{1896394A-45BF-475F-9EE8-7F65994ED352}" type="presParOf" srcId="{ED1634BC-FD64-4531-B053-8335CB20AE0E}" destId="{51918FDE-2F1B-45E1-AC3E-F07210F3B365}" srcOrd="0" destOrd="0" presId="urn:microsoft.com/office/officeart/2008/layout/VerticalAccentList"/>
    <dgm:cxn modelId="{1675588A-C1F5-4346-A755-9C815289F175}" type="presParOf" srcId="{B615E2DE-8909-44A5-A47A-FEAF56003CE6}" destId="{28782A6A-E2F2-4305-A89E-816F2B9FC3FB}" srcOrd="1" destOrd="0" presId="urn:microsoft.com/office/officeart/2008/layout/VerticalAccentList"/>
    <dgm:cxn modelId="{0C56AA70-6B45-4920-8602-036DFC60A2BA}" type="presParOf" srcId="{28782A6A-E2F2-4305-A89E-816F2B9FC3FB}" destId="{622ED07E-CBB5-4140-96C9-9346BF75012C}" srcOrd="0" destOrd="0" presId="urn:microsoft.com/office/officeart/2008/layout/VerticalAccentList"/>
    <dgm:cxn modelId="{90A0D1CD-B547-4745-B936-ED91887F0C2D}" type="presParOf" srcId="{28782A6A-E2F2-4305-A89E-816F2B9FC3FB}" destId="{4ABEEC34-AEEC-4BFA-8099-15215C2C536E}" srcOrd="1" destOrd="0" presId="urn:microsoft.com/office/officeart/2008/layout/VerticalAccentList"/>
    <dgm:cxn modelId="{6DB79954-216F-4A21-8C88-D0725B2E22EE}" type="presParOf" srcId="{28782A6A-E2F2-4305-A89E-816F2B9FC3FB}" destId="{245FD4D9-F813-4414-AF28-C44769A76688}" srcOrd="2" destOrd="0" presId="urn:microsoft.com/office/officeart/2008/layout/VerticalAccentList"/>
    <dgm:cxn modelId="{A94F9B88-F51B-4A5B-A532-72F53C740539}" type="presParOf" srcId="{28782A6A-E2F2-4305-A89E-816F2B9FC3FB}" destId="{05294DA8-D58E-4739-89BB-140A74192C86}" srcOrd="3" destOrd="0" presId="urn:microsoft.com/office/officeart/2008/layout/VerticalAccentList"/>
    <dgm:cxn modelId="{1BDE66D1-02AF-43C6-8717-D17B507E9828}" type="presParOf" srcId="{28782A6A-E2F2-4305-A89E-816F2B9FC3FB}" destId="{D6347680-6F5A-4F56-A131-9EF281F355B2}" srcOrd="4" destOrd="0" presId="urn:microsoft.com/office/officeart/2008/layout/VerticalAccentList"/>
    <dgm:cxn modelId="{6A6C9141-AC08-43F0-A503-3A416C30DB97}" type="presParOf" srcId="{28782A6A-E2F2-4305-A89E-816F2B9FC3FB}" destId="{E0944FB3-A5A4-4BD5-832F-3676D4394048}" srcOrd="5" destOrd="0" presId="urn:microsoft.com/office/officeart/2008/layout/VerticalAccentList"/>
    <dgm:cxn modelId="{96DF3248-673A-4A7B-9C19-B17E53273ABA}" type="presParOf" srcId="{28782A6A-E2F2-4305-A89E-816F2B9FC3FB}" destId="{772A8249-F34C-4537-913D-0F72F8F3810F}" srcOrd="6" destOrd="0" presId="urn:microsoft.com/office/officeart/2008/layout/VerticalAccentList"/>
    <dgm:cxn modelId="{FAE81546-FD85-425D-B450-B5382E66A8D1}" type="presParOf" srcId="{B615E2DE-8909-44A5-A47A-FEAF56003CE6}" destId="{33D256BF-F070-4AC9-BA38-F82D67A2D283}" srcOrd="2" destOrd="0" presId="urn:microsoft.com/office/officeart/2008/layout/VerticalAccentList"/>
    <dgm:cxn modelId="{563D0E52-5D52-4EBF-A3C6-BD22EF1EBF3E}" type="presParOf" srcId="{B615E2DE-8909-44A5-A47A-FEAF56003CE6}" destId="{1FC5A19C-545D-4761-AC13-A95F8BC79BE4}" srcOrd="3" destOrd="0" presId="urn:microsoft.com/office/officeart/2008/layout/VerticalAccentList"/>
    <dgm:cxn modelId="{5A170E1A-4EE7-4DC1-AD65-B48CA15043E0}" type="presParOf" srcId="{1FC5A19C-545D-4761-AC13-A95F8BC79BE4}" destId="{AE998F60-29C3-4C32-9F25-FCDCC3090700}" srcOrd="0" destOrd="0" presId="urn:microsoft.com/office/officeart/2008/layout/VerticalAccentList"/>
    <dgm:cxn modelId="{FD196ED3-CB38-4B17-85DD-793864C849E2}" type="presParOf" srcId="{B615E2DE-8909-44A5-A47A-FEAF56003CE6}" destId="{4BBB4426-E1BB-42B0-B60D-3029CA99219F}" srcOrd="4" destOrd="0" presId="urn:microsoft.com/office/officeart/2008/layout/VerticalAccentList"/>
    <dgm:cxn modelId="{8CA9344F-AE20-456D-9159-6EBE17D45B73}" type="presParOf" srcId="{4BBB4426-E1BB-42B0-B60D-3029CA99219F}" destId="{FD6CC6A8-A7D3-4B61-ABDE-55390D5CBAE3}" srcOrd="0" destOrd="0" presId="urn:microsoft.com/office/officeart/2008/layout/VerticalAccentList"/>
    <dgm:cxn modelId="{CB90B7B2-7766-4850-8E2A-969D71238799}" type="presParOf" srcId="{4BBB4426-E1BB-42B0-B60D-3029CA99219F}" destId="{F9616DF0-C896-4848-BFD2-C0CCD347C087}" srcOrd="1" destOrd="0" presId="urn:microsoft.com/office/officeart/2008/layout/VerticalAccentList"/>
    <dgm:cxn modelId="{164D1312-1011-4F7B-BFC8-A7563C6AFE32}" type="presParOf" srcId="{4BBB4426-E1BB-42B0-B60D-3029CA99219F}" destId="{18134150-D28D-4AA5-99CC-3B5D20773AA9}" srcOrd="2" destOrd="0" presId="urn:microsoft.com/office/officeart/2008/layout/VerticalAccentList"/>
    <dgm:cxn modelId="{AD2F2DD4-FAA0-462C-8D5B-3ED3E70358A2}" type="presParOf" srcId="{4BBB4426-E1BB-42B0-B60D-3029CA99219F}" destId="{F4F919A7-A29F-4E1D-A3D5-7FB49A83F34F}" srcOrd="3" destOrd="0" presId="urn:microsoft.com/office/officeart/2008/layout/VerticalAccentList"/>
    <dgm:cxn modelId="{04E435C8-9F29-49D7-BCAA-5FAEDC7C60E4}" type="presParOf" srcId="{4BBB4426-E1BB-42B0-B60D-3029CA99219F}" destId="{2987F11B-4B8A-40C3-9702-1910F3958AF3}" srcOrd="4" destOrd="0" presId="urn:microsoft.com/office/officeart/2008/layout/VerticalAccentList"/>
    <dgm:cxn modelId="{66552540-71D4-483C-BADD-5DC0FADE2FA0}" type="presParOf" srcId="{4BBB4426-E1BB-42B0-B60D-3029CA99219F}" destId="{CC2FD7BF-595B-4244-9A28-3994F2C35060}" srcOrd="5" destOrd="0" presId="urn:microsoft.com/office/officeart/2008/layout/VerticalAccentList"/>
    <dgm:cxn modelId="{B8A895E9-2472-407F-AEEC-37FB67DAC825}" type="presParOf" srcId="{4BBB4426-E1BB-42B0-B60D-3029CA99219F}" destId="{331DD4EB-DA20-43FA-A601-F0F79F72EDB9}" srcOrd="6" destOrd="0" presId="urn:microsoft.com/office/officeart/2008/layout/VerticalAccentList"/>
    <dgm:cxn modelId="{52C7A419-94B5-4EF1-BD80-CA7D7F9D4303}" type="presParOf" srcId="{B615E2DE-8909-44A5-A47A-FEAF56003CE6}" destId="{D8C8DE36-B62F-464A-9867-42A58AF627DC}" srcOrd="5" destOrd="0" presId="urn:microsoft.com/office/officeart/2008/layout/VerticalAccentList"/>
    <dgm:cxn modelId="{5D2B53A9-AE6F-4783-8AEF-8072E63E6391}" type="presParOf" srcId="{B615E2DE-8909-44A5-A47A-FEAF56003CE6}" destId="{DA06CDD7-1A85-4E19-BF85-E7F2F381465F}" srcOrd="6" destOrd="0" presId="urn:microsoft.com/office/officeart/2008/layout/VerticalAccentList"/>
    <dgm:cxn modelId="{E1237C8B-F627-42AD-BD2C-52A1B32B3B11}" type="presParOf" srcId="{DA06CDD7-1A85-4E19-BF85-E7F2F381465F}" destId="{176B5DFB-B3DE-489B-A9F7-A88FA8DCAC53}" srcOrd="0" destOrd="0" presId="urn:microsoft.com/office/officeart/2008/layout/VerticalAccentList"/>
    <dgm:cxn modelId="{541E6B9A-2130-49FA-8EA9-AED5A967D5D2}" type="presParOf" srcId="{B615E2DE-8909-44A5-A47A-FEAF56003CE6}" destId="{6BE7895B-023B-441D-A60C-227921EA249A}" srcOrd="7" destOrd="0" presId="urn:microsoft.com/office/officeart/2008/layout/VerticalAccentList"/>
    <dgm:cxn modelId="{DB412AF1-D273-4355-BB41-7EE49F04C8BB}" type="presParOf" srcId="{6BE7895B-023B-441D-A60C-227921EA249A}" destId="{D7B9EE04-053E-45E5-B593-8E040CC347E8}" srcOrd="0" destOrd="0" presId="urn:microsoft.com/office/officeart/2008/layout/VerticalAccentList"/>
    <dgm:cxn modelId="{8129553B-8CAB-40C8-8C14-0CD467645BB2}" type="presParOf" srcId="{6BE7895B-023B-441D-A60C-227921EA249A}" destId="{60313772-4F16-4DB4-BC97-8550C8C96B32}" srcOrd="1" destOrd="0" presId="urn:microsoft.com/office/officeart/2008/layout/VerticalAccentList"/>
    <dgm:cxn modelId="{B6EA6181-8DED-4E1A-B991-8C87502C59CE}" type="presParOf" srcId="{6BE7895B-023B-441D-A60C-227921EA249A}" destId="{683523F3-81E9-4150-BEED-0165CEDF2B09}" srcOrd="2" destOrd="0" presId="urn:microsoft.com/office/officeart/2008/layout/VerticalAccentList"/>
    <dgm:cxn modelId="{FED5AAB6-7D57-4DC3-AF1D-F625284C3F7C}" type="presParOf" srcId="{6BE7895B-023B-441D-A60C-227921EA249A}" destId="{6D953EC7-35A8-48D7-AB33-5A822B5F3E4E}" srcOrd="3" destOrd="0" presId="urn:microsoft.com/office/officeart/2008/layout/VerticalAccentList"/>
    <dgm:cxn modelId="{BEB8C50C-3E3F-4F6C-A27B-B7FBDE811148}" type="presParOf" srcId="{6BE7895B-023B-441D-A60C-227921EA249A}" destId="{69518541-E8EC-4FC4-9169-29F750761762}" srcOrd="4" destOrd="0" presId="urn:microsoft.com/office/officeart/2008/layout/VerticalAccentList"/>
    <dgm:cxn modelId="{D23E8720-EE3F-4209-84A5-2E8714E77317}" type="presParOf" srcId="{6BE7895B-023B-441D-A60C-227921EA249A}" destId="{F95C5E93-FA29-4318-AE5A-61739F2648B8}" srcOrd="5" destOrd="0" presId="urn:microsoft.com/office/officeart/2008/layout/VerticalAccentList"/>
    <dgm:cxn modelId="{82B2E144-03C4-4FDC-B3E3-5505CF8B363E}" type="presParOf" srcId="{6BE7895B-023B-441D-A60C-227921EA249A}" destId="{BF0DBAD6-FA23-446E-B28E-762B9757E2C6}" srcOrd="6" destOrd="0" presId="urn:microsoft.com/office/officeart/2008/layout/VerticalAccentList"/>
    <dgm:cxn modelId="{91EAFD18-A801-4137-BE86-DD919CB33051}" type="presParOf" srcId="{B615E2DE-8909-44A5-A47A-FEAF56003CE6}" destId="{1BCD7BD2-6B6C-4CB1-A4CF-CDE21B92E654}" srcOrd="8" destOrd="0" presId="urn:microsoft.com/office/officeart/2008/layout/VerticalAccentList"/>
    <dgm:cxn modelId="{30F2036B-5687-4A0A-BD52-A90272AACF4A}" type="presParOf" srcId="{B615E2DE-8909-44A5-A47A-FEAF56003CE6}" destId="{6C89CD27-2676-407B-ADA8-3CE74303E664}" srcOrd="9" destOrd="0" presId="urn:microsoft.com/office/officeart/2008/layout/VerticalAccentList"/>
    <dgm:cxn modelId="{9539C214-F4B2-4DFE-AA95-EA40EA88B9CA}" type="presParOf" srcId="{6C89CD27-2676-407B-ADA8-3CE74303E664}" destId="{95932C40-FE9C-4E06-9C9F-986AD5238E86}" srcOrd="0" destOrd="0" presId="urn:microsoft.com/office/officeart/2008/layout/VerticalAccentList"/>
    <dgm:cxn modelId="{36987198-B55F-40A6-A33D-759BC04770DE}" type="presParOf" srcId="{B615E2DE-8909-44A5-A47A-FEAF56003CE6}" destId="{42B90168-31B5-4178-8794-8D08084E6F08}" srcOrd="10" destOrd="0" presId="urn:microsoft.com/office/officeart/2008/layout/VerticalAccentList"/>
    <dgm:cxn modelId="{582AAFA4-242B-4382-82C1-883ED3F43027}" type="presParOf" srcId="{42B90168-31B5-4178-8794-8D08084E6F08}" destId="{C2E36E3A-816F-4E5D-ABE0-BDAD02B9E30A}" srcOrd="0" destOrd="0" presId="urn:microsoft.com/office/officeart/2008/layout/VerticalAccentList"/>
    <dgm:cxn modelId="{268B3974-B4A6-4987-B337-A54720886081}" type="presParOf" srcId="{42B90168-31B5-4178-8794-8D08084E6F08}" destId="{1AEA9FD3-D469-433A-9447-A6D4017ECE7C}" srcOrd="1" destOrd="0" presId="urn:microsoft.com/office/officeart/2008/layout/VerticalAccentList"/>
    <dgm:cxn modelId="{1178C0E2-2536-4555-AEF1-C59A1ADAB6BE}" type="presParOf" srcId="{42B90168-31B5-4178-8794-8D08084E6F08}" destId="{89D13270-9455-45F8-B29E-2E0020E2FA1F}" srcOrd="2" destOrd="0" presId="urn:microsoft.com/office/officeart/2008/layout/VerticalAccentList"/>
    <dgm:cxn modelId="{ACCEA36B-AF3E-4AA7-9E31-20BBAAB4F86E}" type="presParOf" srcId="{42B90168-31B5-4178-8794-8D08084E6F08}" destId="{E825BE50-8323-4F85-ADF4-EA277674CB1F}" srcOrd="3" destOrd="0" presId="urn:microsoft.com/office/officeart/2008/layout/VerticalAccentList"/>
    <dgm:cxn modelId="{0B9639EB-EA4D-4AF6-B2E2-6AD2C113229B}" type="presParOf" srcId="{42B90168-31B5-4178-8794-8D08084E6F08}" destId="{E0F5F9F2-F575-4635-8087-C90EB80F4120}" srcOrd="4" destOrd="0" presId="urn:microsoft.com/office/officeart/2008/layout/VerticalAccentList"/>
    <dgm:cxn modelId="{0A24FBCA-3E07-4D9C-86FC-30C7499D28A0}" type="presParOf" srcId="{42B90168-31B5-4178-8794-8D08084E6F08}" destId="{E0117830-9489-4324-ACA1-A26E9F09EA6D}" srcOrd="5" destOrd="0" presId="urn:microsoft.com/office/officeart/2008/layout/VerticalAccentList"/>
    <dgm:cxn modelId="{B068F6D1-B59D-4AAA-90B7-A05B60DEC360}" type="presParOf" srcId="{42B90168-31B5-4178-8794-8D08084E6F08}" destId="{B6E46489-F219-4049-A8E7-668182DFCF5C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CC41EA2-7339-48EC-B7D6-49FE98A00427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038F9741-F0B1-465D-8085-E2CD9CF43175}">
      <dgm:prSet/>
      <dgm:spPr/>
      <dgm:t>
        <a:bodyPr/>
        <a:lstStyle/>
        <a:p>
          <a:r>
            <a:rPr lang="it-IT"/>
            <a:t>123456</a:t>
          </a:r>
        </a:p>
      </dgm:t>
    </dgm:pt>
    <dgm:pt modelId="{38E615B6-9B7A-4277-8CF3-622CD0199279}" type="parTrans" cxnId="{8DAF495D-19BA-4A64-8D00-CF1331AF5611}">
      <dgm:prSet/>
      <dgm:spPr/>
      <dgm:t>
        <a:bodyPr/>
        <a:lstStyle/>
        <a:p>
          <a:endParaRPr lang="it-IT"/>
        </a:p>
      </dgm:t>
    </dgm:pt>
    <dgm:pt modelId="{3F4ECF91-BC28-4AA9-9971-8C95EE3E1EC8}" type="sibTrans" cxnId="{8DAF495D-19BA-4A64-8D00-CF1331AF5611}">
      <dgm:prSet/>
      <dgm:spPr/>
      <dgm:t>
        <a:bodyPr/>
        <a:lstStyle/>
        <a:p>
          <a:endParaRPr lang="it-IT"/>
        </a:p>
      </dgm:t>
    </dgm:pt>
    <dgm:pt modelId="{A02FAB96-0A28-48B1-AE1C-B2B63F403177}">
      <dgm:prSet/>
      <dgm:spPr/>
      <dgm:t>
        <a:bodyPr/>
        <a:lstStyle/>
        <a:p>
          <a:r>
            <a:rPr lang="it-IT"/>
            <a:t>password</a:t>
          </a:r>
        </a:p>
      </dgm:t>
    </dgm:pt>
    <dgm:pt modelId="{57FB88FA-C8E3-42DB-A882-7BDBC51AC69C}" type="parTrans" cxnId="{F2A2695E-A219-44FB-8239-0D50876C4815}">
      <dgm:prSet/>
      <dgm:spPr/>
      <dgm:t>
        <a:bodyPr/>
        <a:lstStyle/>
        <a:p>
          <a:endParaRPr lang="it-IT"/>
        </a:p>
      </dgm:t>
    </dgm:pt>
    <dgm:pt modelId="{AA089517-6A44-4414-91B5-76AD8EAFEB83}" type="sibTrans" cxnId="{F2A2695E-A219-44FB-8239-0D50876C4815}">
      <dgm:prSet/>
      <dgm:spPr/>
      <dgm:t>
        <a:bodyPr/>
        <a:lstStyle/>
        <a:p>
          <a:endParaRPr lang="it-IT"/>
        </a:p>
      </dgm:t>
    </dgm:pt>
    <dgm:pt modelId="{FF0B1B08-3272-42BF-B0D5-001227B6EADB}">
      <dgm:prSet/>
      <dgm:spPr/>
      <dgm:t>
        <a:bodyPr/>
        <a:lstStyle/>
        <a:p>
          <a:r>
            <a:rPr lang="it-IT"/>
            <a:t>123456789</a:t>
          </a:r>
        </a:p>
      </dgm:t>
    </dgm:pt>
    <dgm:pt modelId="{2BF6391B-4C1A-4BC2-B224-A1E8734E80DE}" type="parTrans" cxnId="{54934379-E450-4CB4-94CA-A9AE2BC9D3DE}">
      <dgm:prSet/>
      <dgm:spPr/>
      <dgm:t>
        <a:bodyPr/>
        <a:lstStyle/>
        <a:p>
          <a:endParaRPr lang="it-IT"/>
        </a:p>
      </dgm:t>
    </dgm:pt>
    <dgm:pt modelId="{268C8F09-506A-4DA1-9905-A56614D23B8C}" type="sibTrans" cxnId="{54934379-E450-4CB4-94CA-A9AE2BC9D3DE}">
      <dgm:prSet/>
      <dgm:spPr/>
      <dgm:t>
        <a:bodyPr/>
        <a:lstStyle/>
        <a:p>
          <a:endParaRPr lang="it-IT"/>
        </a:p>
      </dgm:t>
    </dgm:pt>
    <dgm:pt modelId="{AB1FDEEE-DA90-4337-B594-DFAB14BD1C4B}">
      <dgm:prSet/>
      <dgm:spPr/>
      <dgm:t>
        <a:bodyPr/>
        <a:lstStyle/>
        <a:p>
          <a:r>
            <a:rPr lang="it-IT"/>
            <a:t>12345678</a:t>
          </a:r>
        </a:p>
      </dgm:t>
    </dgm:pt>
    <dgm:pt modelId="{EF5E837B-FDEE-4C9C-BD31-423800CA2E15}" type="parTrans" cxnId="{ACF86755-AC24-4DE3-B585-82205BB88F7E}">
      <dgm:prSet/>
      <dgm:spPr/>
      <dgm:t>
        <a:bodyPr/>
        <a:lstStyle/>
        <a:p>
          <a:endParaRPr lang="it-IT"/>
        </a:p>
      </dgm:t>
    </dgm:pt>
    <dgm:pt modelId="{57DCBA9B-19B0-4B69-B896-920E3D571D7B}" type="sibTrans" cxnId="{ACF86755-AC24-4DE3-B585-82205BB88F7E}">
      <dgm:prSet/>
      <dgm:spPr/>
      <dgm:t>
        <a:bodyPr/>
        <a:lstStyle/>
        <a:p>
          <a:endParaRPr lang="it-IT"/>
        </a:p>
      </dgm:t>
    </dgm:pt>
    <dgm:pt modelId="{70672B17-683C-42BD-80D5-8C5A9639E37D}">
      <dgm:prSet/>
      <dgm:spPr/>
      <dgm:t>
        <a:bodyPr/>
        <a:lstStyle/>
        <a:p>
          <a:r>
            <a:rPr lang="it-IT"/>
            <a:t>12345</a:t>
          </a:r>
        </a:p>
      </dgm:t>
    </dgm:pt>
    <dgm:pt modelId="{B7470C57-DEC2-41E2-B5D4-AEC55ADF9739}" type="parTrans" cxnId="{41B95BA9-52EA-47D7-A212-0BADE5A53B7E}">
      <dgm:prSet/>
      <dgm:spPr/>
      <dgm:t>
        <a:bodyPr/>
        <a:lstStyle/>
        <a:p>
          <a:endParaRPr lang="it-IT"/>
        </a:p>
      </dgm:t>
    </dgm:pt>
    <dgm:pt modelId="{81D7333E-9343-463C-9838-3F45CB6DE89A}" type="sibTrans" cxnId="{41B95BA9-52EA-47D7-A212-0BADE5A53B7E}">
      <dgm:prSet/>
      <dgm:spPr/>
      <dgm:t>
        <a:bodyPr/>
        <a:lstStyle/>
        <a:p>
          <a:endParaRPr lang="it-IT"/>
        </a:p>
      </dgm:t>
    </dgm:pt>
    <dgm:pt modelId="{3D209CB8-5110-44C6-8BB6-BE2162AC12A5}">
      <dgm:prSet/>
      <dgm:spPr/>
      <dgm:t>
        <a:bodyPr/>
        <a:lstStyle/>
        <a:p>
          <a:r>
            <a:rPr lang="it-IT"/>
            <a:t>111111</a:t>
          </a:r>
        </a:p>
      </dgm:t>
    </dgm:pt>
    <dgm:pt modelId="{03117C0B-C166-4E83-9264-6942251EC958}" type="parTrans" cxnId="{3F08A033-7020-443E-9775-4BB8328FEDD1}">
      <dgm:prSet/>
      <dgm:spPr/>
      <dgm:t>
        <a:bodyPr/>
        <a:lstStyle/>
        <a:p>
          <a:endParaRPr lang="it-IT"/>
        </a:p>
      </dgm:t>
    </dgm:pt>
    <dgm:pt modelId="{C49AD630-D4E5-426C-95AA-9E9E6A4668E4}" type="sibTrans" cxnId="{3F08A033-7020-443E-9775-4BB8328FEDD1}">
      <dgm:prSet/>
      <dgm:spPr/>
      <dgm:t>
        <a:bodyPr/>
        <a:lstStyle/>
        <a:p>
          <a:endParaRPr lang="it-IT"/>
        </a:p>
      </dgm:t>
    </dgm:pt>
    <dgm:pt modelId="{868B88A7-FDBC-4DD2-9A67-0907373FBE51}">
      <dgm:prSet/>
      <dgm:spPr/>
      <dgm:t>
        <a:bodyPr/>
        <a:lstStyle/>
        <a:p>
          <a:r>
            <a:rPr lang="it-IT"/>
            <a:t>1234567</a:t>
          </a:r>
        </a:p>
      </dgm:t>
    </dgm:pt>
    <dgm:pt modelId="{F4CA0FBB-1C7A-4230-8C57-1FBE3C77600F}" type="parTrans" cxnId="{56514C07-622F-481D-B3D5-DB4F696F8BED}">
      <dgm:prSet/>
      <dgm:spPr/>
      <dgm:t>
        <a:bodyPr/>
        <a:lstStyle/>
        <a:p>
          <a:endParaRPr lang="it-IT"/>
        </a:p>
      </dgm:t>
    </dgm:pt>
    <dgm:pt modelId="{602D096F-5E07-47D2-8426-5718A9173A56}" type="sibTrans" cxnId="{56514C07-622F-481D-B3D5-DB4F696F8BED}">
      <dgm:prSet/>
      <dgm:spPr/>
      <dgm:t>
        <a:bodyPr/>
        <a:lstStyle/>
        <a:p>
          <a:endParaRPr lang="it-IT"/>
        </a:p>
      </dgm:t>
    </dgm:pt>
    <dgm:pt modelId="{CB544297-E710-42BD-ACAF-AA3EA61605BB}">
      <dgm:prSet/>
      <dgm:spPr/>
      <dgm:t>
        <a:bodyPr/>
        <a:lstStyle/>
        <a:p>
          <a:r>
            <a:rPr lang="it-IT"/>
            <a:t>sunshine</a:t>
          </a:r>
        </a:p>
      </dgm:t>
    </dgm:pt>
    <dgm:pt modelId="{A3B662D9-FFA8-4288-BE09-70A1F38EBFDA}" type="parTrans" cxnId="{EB59829A-88EF-4FF9-AC96-9AD84D83B09C}">
      <dgm:prSet/>
      <dgm:spPr/>
      <dgm:t>
        <a:bodyPr/>
        <a:lstStyle/>
        <a:p>
          <a:endParaRPr lang="it-IT"/>
        </a:p>
      </dgm:t>
    </dgm:pt>
    <dgm:pt modelId="{B357DFB5-1BF7-4BFF-9D0D-6F1FCD72AE19}" type="sibTrans" cxnId="{EB59829A-88EF-4FF9-AC96-9AD84D83B09C}">
      <dgm:prSet/>
      <dgm:spPr/>
      <dgm:t>
        <a:bodyPr/>
        <a:lstStyle/>
        <a:p>
          <a:endParaRPr lang="it-IT"/>
        </a:p>
      </dgm:t>
    </dgm:pt>
    <dgm:pt modelId="{3D4DC740-6790-42B1-8BF5-E4751CE3FB52}">
      <dgm:prSet/>
      <dgm:spPr/>
      <dgm:t>
        <a:bodyPr/>
        <a:lstStyle/>
        <a:p>
          <a:r>
            <a:rPr lang="it-IT"/>
            <a:t>qwerty</a:t>
          </a:r>
        </a:p>
      </dgm:t>
    </dgm:pt>
    <dgm:pt modelId="{C5EC8871-7D42-484D-B007-8573D474B65C}" type="parTrans" cxnId="{87F8A766-FE9D-4BFE-8268-0198918E726B}">
      <dgm:prSet/>
      <dgm:spPr/>
      <dgm:t>
        <a:bodyPr/>
        <a:lstStyle/>
        <a:p>
          <a:endParaRPr lang="it-IT"/>
        </a:p>
      </dgm:t>
    </dgm:pt>
    <dgm:pt modelId="{05164A6E-4D07-4E19-9875-69FBD0A30473}" type="sibTrans" cxnId="{87F8A766-FE9D-4BFE-8268-0198918E726B}">
      <dgm:prSet/>
      <dgm:spPr/>
      <dgm:t>
        <a:bodyPr/>
        <a:lstStyle/>
        <a:p>
          <a:endParaRPr lang="it-IT"/>
        </a:p>
      </dgm:t>
    </dgm:pt>
    <dgm:pt modelId="{AD0F7139-9F9F-41F2-BCC4-A3C510A3D917}">
      <dgm:prSet/>
      <dgm:spPr/>
      <dgm:t>
        <a:bodyPr/>
        <a:lstStyle/>
        <a:p>
          <a:r>
            <a:rPr lang="it-IT"/>
            <a:t>iloveyou</a:t>
          </a:r>
        </a:p>
      </dgm:t>
    </dgm:pt>
    <dgm:pt modelId="{2A97A7BA-24FF-49C8-8D3A-29C4E90B755F}" type="parTrans" cxnId="{94E074B5-F182-4B8A-BD2E-2ACDD883B124}">
      <dgm:prSet/>
      <dgm:spPr/>
      <dgm:t>
        <a:bodyPr/>
        <a:lstStyle/>
        <a:p>
          <a:endParaRPr lang="it-IT"/>
        </a:p>
      </dgm:t>
    </dgm:pt>
    <dgm:pt modelId="{B9154D34-D1C3-4D82-8E1B-99EFE11D0691}" type="sibTrans" cxnId="{94E074B5-F182-4B8A-BD2E-2ACDD883B124}">
      <dgm:prSet/>
      <dgm:spPr/>
      <dgm:t>
        <a:bodyPr/>
        <a:lstStyle/>
        <a:p>
          <a:endParaRPr lang="it-IT"/>
        </a:p>
      </dgm:t>
    </dgm:pt>
    <dgm:pt modelId="{3C8CE0A1-6AE1-441C-BF16-5763AA5A7ABA}">
      <dgm:prSet/>
      <dgm:spPr/>
      <dgm:t>
        <a:bodyPr/>
        <a:lstStyle/>
        <a:p>
          <a:r>
            <a:rPr lang="it-IT"/>
            <a:t>princess</a:t>
          </a:r>
        </a:p>
      </dgm:t>
    </dgm:pt>
    <dgm:pt modelId="{CFFA9ED0-8056-4CA8-8160-D65A3724863D}" type="parTrans" cxnId="{1C035D6B-24D4-4CD7-B18D-386457E353D8}">
      <dgm:prSet/>
      <dgm:spPr/>
      <dgm:t>
        <a:bodyPr/>
        <a:lstStyle/>
        <a:p>
          <a:endParaRPr lang="it-IT"/>
        </a:p>
      </dgm:t>
    </dgm:pt>
    <dgm:pt modelId="{FEC84228-8FE4-4142-9CA8-6BD25E1C4641}" type="sibTrans" cxnId="{1C035D6B-24D4-4CD7-B18D-386457E353D8}">
      <dgm:prSet/>
      <dgm:spPr/>
      <dgm:t>
        <a:bodyPr/>
        <a:lstStyle/>
        <a:p>
          <a:endParaRPr lang="it-IT"/>
        </a:p>
      </dgm:t>
    </dgm:pt>
    <dgm:pt modelId="{136F9A55-BFA0-4DAE-B026-D1D4A236EB94}">
      <dgm:prSet/>
      <dgm:spPr/>
      <dgm:t>
        <a:bodyPr/>
        <a:lstStyle/>
        <a:p>
          <a:r>
            <a:rPr lang="it-IT"/>
            <a:t>admin</a:t>
          </a:r>
        </a:p>
      </dgm:t>
    </dgm:pt>
    <dgm:pt modelId="{2C17BB8D-BE6B-4320-8C83-BDA8801EB305}" type="parTrans" cxnId="{2153E0F8-7E4F-4D86-9BA4-26EA71B7C501}">
      <dgm:prSet/>
      <dgm:spPr/>
      <dgm:t>
        <a:bodyPr/>
        <a:lstStyle/>
        <a:p>
          <a:endParaRPr lang="it-IT"/>
        </a:p>
      </dgm:t>
    </dgm:pt>
    <dgm:pt modelId="{BADC5177-2331-46F4-B790-3389B00ECBA3}" type="sibTrans" cxnId="{2153E0F8-7E4F-4D86-9BA4-26EA71B7C501}">
      <dgm:prSet/>
      <dgm:spPr/>
      <dgm:t>
        <a:bodyPr/>
        <a:lstStyle/>
        <a:p>
          <a:endParaRPr lang="it-IT"/>
        </a:p>
      </dgm:t>
    </dgm:pt>
    <dgm:pt modelId="{6ED1EA64-7DD2-43BF-BFCD-BEA6456CD0E4}">
      <dgm:prSet/>
      <dgm:spPr/>
      <dgm:t>
        <a:bodyPr/>
        <a:lstStyle/>
        <a:p>
          <a:r>
            <a:rPr lang="it-IT"/>
            <a:t>welcome</a:t>
          </a:r>
        </a:p>
      </dgm:t>
    </dgm:pt>
    <dgm:pt modelId="{1F762F18-DD47-48C8-A435-D7ADD94463D2}" type="parTrans" cxnId="{8BF8D517-348C-4722-BCDE-8168D92E3FF2}">
      <dgm:prSet/>
      <dgm:spPr/>
      <dgm:t>
        <a:bodyPr/>
        <a:lstStyle/>
        <a:p>
          <a:endParaRPr lang="it-IT"/>
        </a:p>
      </dgm:t>
    </dgm:pt>
    <dgm:pt modelId="{3118BC02-C24D-4CF0-A0F9-0EF9D3B3AD92}" type="sibTrans" cxnId="{8BF8D517-348C-4722-BCDE-8168D92E3FF2}">
      <dgm:prSet/>
      <dgm:spPr/>
      <dgm:t>
        <a:bodyPr/>
        <a:lstStyle/>
        <a:p>
          <a:endParaRPr lang="it-IT"/>
        </a:p>
      </dgm:t>
    </dgm:pt>
    <dgm:pt modelId="{66665AE6-6795-49F9-A825-44D08CFBB002}">
      <dgm:prSet/>
      <dgm:spPr/>
      <dgm:t>
        <a:bodyPr/>
        <a:lstStyle/>
        <a:p>
          <a:r>
            <a:rPr lang="it-IT"/>
            <a:t>666666</a:t>
          </a:r>
        </a:p>
      </dgm:t>
    </dgm:pt>
    <dgm:pt modelId="{90E4D9E0-006F-4A85-ADD1-B118C609B070}" type="parTrans" cxnId="{74D5C15A-E01C-4BA0-B8B2-4160C39E6A76}">
      <dgm:prSet/>
      <dgm:spPr/>
      <dgm:t>
        <a:bodyPr/>
        <a:lstStyle/>
        <a:p>
          <a:endParaRPr lang="it-IT"/>
        </a:p>
      </dgm:t>
    </dgm:pt>
    <dgm:pt modelId="{D9B91332-3A65-4EF6-8A70-84EC746D4B61}" type="sibTrans" cxnId="{74D5C15A-E01C-4BA0-B8B2-4160C39E6A76}">
      <dgm:prSet/>
      <dgm:spPr/>
      <dgm:t>
        <a:bodyPr/>
        <a:lstStyle/>
        <a:p>
          <a:endParaRPr lang="it-IT"/>
        </a:p>
      </dgm:t>
    </dgm:pt>
    <dgm:pt modelId="{744EFD3B-0FA3-40E0-A910-2253DE2FBCF2}">
      <dgm:prSet/>
      <dgm:spPr/>
      <dgm:t>
        <a:bodyPr/>
        <a:lstStyle/>
        <a:p>
          <a:r>
            <a:rPr lang="it-IT"/>
            <a:t>abc123</a:t>
          </a:r>
        </a:p>
      </dgm:t>
    </dgm:pt>
    <dgm:pt modelId="{3A680557-D232-4178-9ECB-BA712A5F5927}" type="parTrans" cxnId="{6D65CE7B-1758-4264-B4CC-4E08A5055BE7}">
      <dgm:prSet/>
      <dgm:spPr/>
      <dgm:t>
        <a:bodyPr/>
        <a:lstStyle/>
        <a:p>
          <a:endParaRPr lang="it-IT"/>
        </a:p>
      </dgm:t>
    </dgm:pt>
    <dgm:pt modelId="{0D8EA1CC-3A15-4D92-9666-F9A3F72EA995}" type="sibTrans" cxnId="{6D65CE7B-1758-4264-B4CC-4E08A5055BE7}">
      <dgm:prSet/>
      <dgm:spPr/>
      <dgm:t>
        <a:bodyPr/>
        <a:lstStyle/>
        <a:p>
          <a:endParaRPr lang="it-IT"/>
        </a:p>
      </dgm:t>
    </dgm:pt>
    <dgm:pt modelId="{EBD6AB72-C9D3-441A-B120-3B71FB445136}">
      <dgm:prSet/>
      <dgm:spPr/>
      <dgm:t>
        <a:bodyPr/>
        <a:lstStyle/>
        <a:p>
          <a:r>
            <a:rPr lang="it-IT"/>
            <a:t>football</a:t>
          </a:r>
        </a:p>
      </dgm:t>
    </dgm:pt>
    <dgm:pt modelId="{26243373-3AD6-4B74-8C21-E68A76C6EE7A}" type="parTrans" cxnId="{059A2655-5D0C-4BD4-84F0-55F272EBC172}">
      <dgm:prSet/>
      <dgm:spPr/>
      <dgm:t>
        <a:bodyPr/>
        <a:lstStyle/>
        <a:p>
          <a:endParaRPr lang="it-IT"/>
        </a:p>
      </dgm:t>
    </dgm:pt>
    <dgm:pt modelId="{8FDF6F10-3C94-495C-BB7E-C5E6B906E56F}" type="sibTrans" cxnId="{059A2655-5D0C-4BD4-84F0-55F272EBC172}">
      <dgm:prSet/>
      <dgm:spPr/>
      <dgm:t>
        <a:bodyPr/>
        <a:lstStyle/>
        <a:p>
          <a:endParaRPr lang="it-IT"/>
        </a:p>
      </dgm:t>
    </dgm:pt>
    <dgm:pt modelId="{3AB3752A-D6BB-4519-BB8C-B089CDFEA637}">
      <dgm:prSet/>
      <dgm:spPr/>
      <dgm:t>
        <a:bodyPr/>
        <a:lstStyle/>
        <a:p>
          <a:r>
            <a:rPr lang="it-IT"/>
            <a:t>123123</a:t>
          </a:r>
        </a:p>
      </dgm:t>
    </dgm:pt>
    <dgm:pt modelId="{4D166D53-ABA4-415C-A19A-58DA741149A1}" type="parTrans" cxnId="{B9D26EEF-37DE-42D4-BDC4-DA063549661E}">
      <dgm:prSet/>
      <dgm:spPr/>
      <dgm:t>
        <a:bodyPr/>
        <a:lstStyle/>
        <a:p>
          <a:endParaRPr lang="it-IT"/>
        </a:p>
      </dgm:t>
    </dgm:pt>
    <dgm:pt modelId="{AA67BD7C-C282-4C04-8454-2A91F21D8CF7}" type="sibTrans" cxnId="{B9D26EEF-37DE-42D4-BDC4-DA063549661E}">
      <dgm:prSet/>
      <dgm:spPr/>
      <dgm:t>
        <a:bodyPr/>
        <a:lstStyle/>
        <a:p>
          <a:endParaRPr lang="it-IT"/>
        </a:p>
      </dgm:t>
    </dgm:pt>
    <dgm:pt modelId="{2A7589EB-E504-4445-B435-3B2F2E529AEC}">
      <dgm:prSet/>
      <dgm:spPr/>
      <dgm:t>
        <a:bodyPr/>
        <a:lstStyle/>
        <a:p>
          <a:r>
            <a:rPr lang="it-IT"/>
            <a:t>monkey</a:t>
          </a:r>
        </a:p>
      </dgm:t>
    </dgm:pt>
    <dgm:pt modelId="{2C8D365E-8E6C-4CF0-BD4B-B7F312931105}" type="parTrans" cxnId="{7087F970-3610-48B9-97B6-3E1AED48441B}">
      <dgm:prSet/>
      <dgm:spPr/>
      <dgm:t>
        <a:bodyPr/>
        <a:lstStyle/>
        <a:p>
          <a:endParaRPr lang="it-IT"/>
        </a:p>
      </dgm:t>
    </dgm:pt>
    <dgm:pt modelId="{FBA1A3A7-915A-4623-9AE8-27CF3C3BDBC2}" type="sibTrans" cxnId="{7087F970-3610-48B9-97B6-3E1AED48441B}">
      <dgm:prSet/>
      <dgm:spPr/>
      <dgm:t>
        <a:bodyPr/>
        <a:lstStyle/>
        <a:p>
          <a:endParaRPr lang="it-IT"/>
        </a:p>
      </dgm:t>
    </dgm:pt>
    <dgm:pt modelId="{0187D5D5-17F7-4B48-943B-B30214DADD3A}">
      <dgm:prSet/>
      <dgm:spPr/>
      <dgm:t>
        <a:bodyPr/>
        <a:lstStyle/>
        <a:p>
          <a:r>
            <a:rPr lang="it-IT"/>
            <a:t>654321</a:t>
          </a:r>
        </a:p>
      </dgm:t>
    </dgm:pt>
    <dgm:pt modelId="{27C9CD01-11D0-463A-A78C-AE1DF84E7FAA}" type="parTrans" cxnId="{C5C3430D-6F7A-47C9-BC99-F4029794158B}">
      <dgm:prSet/>
      <dgm:spPr/>
      <dgm:t>
        <a:bodyPr/>
        <a:lstStyle/>
        <a:p>
          <a:endParaRPr lang="it-IT"/>
        </a:p>
      </dgm:t>
    </dgm:pt>
    <dgm:pt modelId="{99F3BE7B-4659-499A-AF4B-006CB1AAAEEB}" type="sibTrans" cxnId="{C5C3430D-6F7A-47C9-BC99-F4029794158B}">
      <dgm:prSet/>
      <dgm:spPr/>
      <dgm:t>
        <a:bodyPr/>
        <a:lstStyle/>
        <a:p>
          <a:endParaRPr lang="it-IT"/>
        </a:p>
      </dgm:t>
    </dgm:pt>
    <dgm:pt modelId="{634E42B3-3FA9-4806-9497-23FB545C6541}">
      <dgm:prSet/>
      <dgm:spPr/>
      <dgm:t>
        <a:bodyPr/>
        <a:lstStyle/>
        <a:p>
          <a:r>
            <a:rPr lang="it-IT"/>
            <a:t>!@#$%^&amp;*</a:t>
          </a:r>
        </a:p>
      </dgm:t>
    </dgm:pt>
    <dgm:pt modelId="{05B63FD0-CE75-40F9-957F-27B23C8DEABF}" type="parTrans" cxnId="{CEBD0FD5-5FB4-4D95-9E17-399F2C24026C}">
      <dgm:prSet/>
      <dgm:spPr/>
      <dgm:t>
        <a:bodyPr/>
        <a:lstStyle/>
        <a:p>
          <a:endParaRPr lang="it-IT"/>
        </a:p>
      </dgm:t>
    </dgm:pt>
    <dgm:pt modelId="{E9AB02A9-E731-495B-B17F-DD1EE157AE35}" type="sibTrans" cxnId="{CEBD0FD5-5FB4-4D95-9E17-399F2C24026C}">
      <dgm:prSet/>
      <dgm:spPr/>
      <dgm:t>
        <a:bodyPr/>
        <a:lstStyle/>
        <a:p>
          <a:endParaRPr lang="it-IT"/>
        </a:p>
      </dgm:t>
    </dgm:pt>
    <dgm:pt modelId="{00D1D343-227B-4B61-85EA-53E1BF238FE2}">
      <dgm:prSet/>
      <dgm:spPr/>
      <dgm:t>
        <a:bodyPr/>
        <a:lstStyle/>
        <a:p>
          <a:r>
            <a:rPr lang="it-IT"/>
            <a:t>charlie</a:t>
          </a:r>
        </a:p>
      </dgm:t>
    </dgm:pt>
    <dgm:pt modelId="{22055EAA-BF7C-4109-8B03-46E702E3FA1E}" type="parTrans" cxnId="{80BD5A1B-9818-4126-88F4-FD4ED0E56B99}">
      <dgm:prSet/>
      <dgm:spPr/>
      <dgm:t>
        <a:bodyPr/>
        <a:lstStyle/>
        <a:p>
          <a:endParaRPr lang="it-IT"/>
        </a:p>
      </dgm:t>
    </dgm:pt>
    <dgm:pt modelId="{B7E7C580-7B39-404C-B7BD-606E9E052ED1}" type="sibTrans" cxnId="{80BD5A1B-9818-4126-88F4-FD4ED0E56B99}">
      <dgm:prSet/>
      <dgm:spPr/>
      <dgm:t>
        <a:bodyPr/>
        <a:lstStyle/>
        <a:p>
          <a:endParaRPr lang="it-IT"/>
        </a:p>
      </dgm:t>
    </dgm:pt>
    <dgm:pt modelId="{77940034-3DAD-4DA1-B2A8-A5B5D6E33CD9}">
      <dgm:prSet/>
      <dgm:spPr/>
      <dgm:t>
        <a:bodyPr/>
        <a:lstStyle/>
        <a:p>
          <a:r>
            <a:rPr lang="it-IT"/>
            <a:t>aa123456</a:t>
          </a:r>
        </a:p>
      </dgm:t>
    </dgm:pt>
    <dgm:pt modelId="{50838109-A711-4157-93CC-FCBCCE6745E6}" type="parTrans" cxnId="{E01D277B-8E31-4EBE-B41C-5F155DB57BC6}">
      <dgm:prSet/>
      <dgm:spPr/>
      <dgm:t>
        <a:bodyPr/>
        <a:lstStyle/>
        <a:p>
          <a:endParaRPr lang="it-IT"/>
        </a:p>
      </dgm:t>
    </dgm:pt>
    <dgm:pt modelId="{B7A773D2-D146-44A4-9825-5352845F393B}" type="sibTrans" cxnId="{E01D277B-8E31-4EBE-B41C-5F155DB57BC6}">
      <dgm:prSet/>
      <dgm:spPr/>
      <dgm:t>
        <a:bodyPr/>
        <a:lstStyle/>
        <a:p>
          <a:endParaRPr lang="it-IT"/>
        </a:p>
      </dgm:t>
    </dgm:pt>
    <dgm:pt modelId="{5C42F03A-E3DD-4E1B-BAE0-4E2E210AC16D}">
      <dgm:prSet/>
      <dgm:spPr/>
      <dgm:t>
        <a:bodyPr/>
        <a:lstStyle/>
        <a:p>
          <a:r>
            <a:rPr lang="it-IT"/>
            <a:t>donald</a:t>
          </a:r>
        </a:p>
      </dgm:t>
    </dgm:pt>
    <dgm:pt modelId="{2F276041-92D1-4C6E-A1E7-7F0C69D3389E}" type="parTrans" cxnId="{AFC69C0A-BEE7-4DA4-A4C2-31A82C33F8E0}">
      <dgm:prSet/>
      <dgm:spPr/>
      <dgm:t>
        <a:bodyPr/>
        <a:lstStyle/>
        <a:p>
          <a:endParaRPr lang="it-IT"/>
        </a:p>
      </dgm:t>
    </dgm:pt>
    <dgm:pt modelId="{91BB762D-0F4C-4377-8521-F6FED0FC9AC3}" type="sibTrans" cxnId="{AFC69C0A-BEE7-4DA4-A4C2-31A82C33F8E0}">
      <dgm:prSet/>
      <dgm:spPr/>
      <dgm:t>
        <a:bodyPr/>
        <a:lstStyle/>
        <a:p>
          <a:endParaRPr lang="it-IT"/>
        </a:p>
      </dgm:t>
    </dgm:pt>
    <dgm:pt modelId="{CDE83321-99E1-4814-834E-89F69F5CE624}">
      <dgm:prSet/>
      <dgm:spPr/>
      <dgm:t>
        <a:bodyPr/>
        <a:lstStyle/>
        <a:p>
          <a:r>
            <a:rPr lang="it-IT"/>
            <a:t>password1</a:t>
          </a:r>
        </a:p>
      </dgm:t>
    </dgm:pt>
    <dgm:pt modelId="{7F04623D-6E94-419E-B7E0-69FC5D822042}" type="parTrans" cxnId="{77D2D13D-1FCF-489A-90A0-0DB42E4C78D4}">
      <dgm:prSet/>
      <dgm:spPr/>
      <dgm:t>
        <a:bodyPr/>
        <a:lstStyle/>
        <a:p>
          <a:endParaRPr lang="it-IT"/>
        </a:p>
      </dgm:t>
    </dgm:pt>
    <dgm:pt modelId="{7416AFFB-2FD0-46D5-A17F-E9AF711FA0BE}" type="sibTrans" cxnId="{77D2D13D-1FCF-489A-90A0-0DB42E4C78D4}">
      <dgm:prSet/>
      <dgm:spPr/>
      <dgm:t>
        <a:bodyPr/>
        <a:lstStyle/>
        <a:p>
          <a:endParaRPr lang="it-IT"/>
        </a:p>
      </dgm:t>
    </dgm:pt>
    <dgm:pt modelId="{1ACE9E11-957A-4F14-AD12-B15B9F62EDD1}">
      <dgm:prSet/>
      <dgm:spPr/>
      <dgm:t>
        <a:bodyPr/>
        <a:lstStyle/>
        <a:p>
          <a:r>
            <a:rPr lang="it-IT"/>
            <a:t>qwerty123</a:t>
          </a:r>
        </a:p>
      </dgm:t>
    </dgm:pt>
    <dgm:pt modelId="{04296710-9B8D-4F55-8796-F5333D030898}" type="parTrans" cxnId="{B216244F-377C-4869-91A2-12DC376DA645}">
      <dgm:prSet/>
      <dgm:spPr/>
      <dgm:t>
        <a:bodyPr/>
        <a:lstStyle/>
        <a:p>
          <a:endParaRPr lang="it-IT"/>
        </a:p>
      </dgm:t>
    </dgm:pt>
    <dgm:pt modelId="{D3D8B136-4825-4CCD-87F9-CB7AA0C21029}" type="sibTrans" cxnId="{B216244F-377C-4869-91A2-12DC376DA645}">
      <dgm:prSet/>
      <dgm:spPr/>
      <dgm:t>
        <a:bodyPr/>
        <a:lstStyle/>
        <a:p>
          <a:endParaRPr lang="it-IT"/>
        </a:p>
      </dgm:t>
    </dgm:pt>
    <dgm:pt modelId="{1CA15039-B2B2-40B5-9CAF-E061E448EA28}" type="pres">
      <dgm:prSet presAssocID="{FCC41EA2-7339-48EC-B7D6-49FE98A00427}" presName="diagram" presStyleCnt="0">
        <dgm:presLayoutVars>
          <dgm:dir/>
          <dgm:resizeHandles val="exact"/>
        </dgm:presLayoutVars>
      </dgm:prSet>
      <dgm:spPr/>
    </dgm:pt>
    <dgm:pt modelId="{A67462BE-5613-4228-BFE1-E345A82576E7}" type="pres">
      <dgm:prSet presAssocID="{038F9741-F0B1-465D-8085-E2CD9CF43175}" presName="node" presStyleLbl="node1" presStyleIdx="0" presStyleCnt="25">
        <dgm:presLayoutVars>
          <dgm:bulletEnabled val="1"/>
        </dgm:presLayoutVars>
      </dgm:prSet>
      <dgm:spPr/>
    </dgm:pt>
    <dgm:pt modelId="{60BEA2B0-221A-44D2-9441-8EC5D4C976B2}" type="pres">
      <dgm:prSet presAssocID="{3F4ECF91-BC28-4AA9-9971-8C95EE3E1EC8}" presName="sibTrans" presStyleCnt="0"/>
      <dgm:spPr/>
    </dgm:pt>
    <dgm:pt modelId="{EB15CD94-12CC-406B-908C-D06A456F1B6B}" type="pres">
      <dgm:prSet presAssocID="{A02FAB96-0A28-48B1-AE1C-B2B63F403177}" presName="node" presStyleLbl="node1" presStyleIdx="1" presStyleCnt="25">
        <dgm:presLayoutVars>
          <dgm:bulletEnabled val="1"/>
        </dgm:presLayoutVars>
      </dgm:prSet>
      <dgm:spPr/>
    </dgm:pt>
    <dgm:pt modelId="{738B43AF-A5B9-44F9-A6AB-C73FDA2C5198}" type="pres">
      <dgm:prSet presAssocID="{AA089517-6A44-4414-91B5-76AD8EAFEB83}" presName="sibTrans" presStyleCnt="0"/>
      <dgm:spPr/>
    </dgm:pt>
    <dgm:pt modelId="{4B7FE2E2-CC9E-46EC-B838-6FD637018B4C}" type="pres">
      <dgm:prSet presAssocID="{FF0B1B08-3272-42BF-B0D5-001227B6EADB}" presName="node" presStyleLbl="node1" presStyleIdx="2" presStyleCnt="25">
        <dgm:presLayoutVars>
          <dgm:bulletEnabled val="1"/>
        </dgm:presLayoutVars>
      </dgm:prSet>
      <dgm:spPr/>
    </dgm:pt>
    <dgm:pt modelId="{95BD8BBD-A72A-4278-B855-6755CBB56E2B}" type="pres">
      <dgm:prSet presAssocID="{268C8F09-506A-4DA1-9905-A56614D23B8C}" presName="sibTrans" presStyleCnt="0"/>
      <dgm:spPr/>
    </dgm:pt>
    <dgm:pt modelId="{D53829B4-44E0-40CB-B28B-373A17D5C3CB}" type="pres">
      <dgm:prSet presAssocID="{AB1FDEEE-DA90-4337-B594-DFAB14BD1C4B}" presName="node" presStyleLbl="node1" presStyleIdx="3" presStyleCnt="25">
        <dgm:presLayoutVars>
          <dgm:bulletEnabled val="1"/>
        </dgm:presLayoutVars>
      </dgm:prSet>
      <dgm:spPr/>
    </dgm:pt>
    <dgm:pt modelId="{F8E1EAFF-806E-4FC3-98B3-7BBCBD3AEDC1}" type="pres">
      <dgm:prSet presAssocID="{57DCBA9B-19B0-4B69-B896-920E3D571D7B}" presName="sibTrans" presStyleCnt="0"/>
      <dgm:spPr/>
    </dgm:pt>
    <dgm:pt modelId="{1E80BEB3-CB54-4F64-9080-6A66C166609D}" type="pres">
      <dgm:prSet presAssocID="{70672B17-683C-42BD-80D5-8C5A9639E37D}" presName="node" presStyleLbl="node1" presStyleIdx="4" presStyleCnt="25">
        <dgm:presLayoutVars>
          <dgm:bulletEnabled val="1"/>
        </dgm:presLayoutVars>
      </dgm:prSet>
      <dgm:spPr/>
    </dgm:pt>
    <dgm:pt modelId="{E650CCB3-46E8-49E7-AC3F-871C20525E17}" type="pres">
      <dgm:prSet presAssocID="{81D7333E-9343-463C-9838-3F45CB6DE89A}" presName="sibTrans" presStyleCnt="0"/>
      <dgm:spPr/>
    </dgm:pt>
    <dgm:pt modelId="{80CAD962-991C-40B5-A084-6EF6B7BB2A38}" type="pres">
      <dgm:prSet presAssocID="{3D209CB8-5110-44C6-8BB6-BE2162AC12A5}" presName="node" presStyleLbl="node1" presStyleIdx="5" presStyleCnt="25">
        <dgm:presLayoutVars>
          <dgm:bulletEnabled val="1"/>
        </dgm:presLayoutVars>
      </dgm:prSet>
      <dgm:spPr/>
    </dgm:pt>
    <dgm:pt modelId="{5D9A4402-446B-4A85-BA22-CF00BFE292A2}" type="pres">
      <dgm:prSet presAssocID="{C49AD630-D4E5-426C-95AA-9E9E6A4668E4}" presName="sibTrans" presStyleCnt="0"/>
      <dgm:spPr/>
    </dgm:pt>
    <dgm:pt modelId="{6A4D746C-363C-4427-A45F-108C175CF42C}" type="pres">
      <dgm:prSet presAssocID="{868B88A7-FDBC-4DD2-9A67-0907373FBE51}" presName="node" presStyleLbl="node1" presStyleIdx="6" presStyleCnt="25">
        <dgm:presLayoutVars>
          <dgm:bulletEnabled val="1"/>
        </dgm:presLayoutVars>
      </dgm:prSet>
      <dgm:spPr/>
    </dgm:pt>
    <dgm:pt modelId="{6F2E2E9F-56FE-4B66-B585-BA025A048D17}" type="pres">
      <dgm:prSet presAssocID="{602D096F-5E07-47D2-8426-5718A9173A56}" presName="sibTrans" presStyleCnt="0"/>
      <dgm:spPr/>
    </dgm:pt>
    <dgm:pt modelId="{FC0330DF-58BC-4C00-A3A8-455F25EA02E5}" type="pres">
      <dgm:prSet presAssocID="{CB544297-E710-42BD-ACAF-AA3EA61605BB}" presName="node" presStyleLbl="node1" presStyleIdx="7" presStyleCnt="25">
        <dgm:presLayoutVars>
          <dgm:bulletEnabled val="1"/>
        </dgm:presLayoutVars>
      </dgm:prSet>
      <dgm:spPr/>
    </dgm:pt>
    <dgm:pt modelId="{1D1CD5DB-0478-457F-AF3C-11617495541D}" type="pres">
      <dgm:prSet presAssocID="{B357DFB5-1BF7-4BFF-9D0D-6F1FCD72AE19}" presName="sibTrans" presStyleCnt="0"/>
      <dgm:spPr/>
    </dgm:pt>
    <dgm:pt modelId="{16F9E954-4BDE-4A23-90D5-1FA4C9982B03}" type="pres">
      <dgm:prSet presAssocID="{3D4DC740-6790-42B1-8BF5-E4751CE3FB52}" presName="node" presStyleLbl="node1" presStyleIdx="8" presStyleCnt="25">
        <dgm:presLayoutVars>
          <dgm:bulletEnabled val="1"/>
        </dgm:presLayoutVars>
      </dgm:prSet>
      <dgm:spPr/>
    </dgm:pt>
    <dgm:pt modelId="{9838B17B-E6FF-4450-BA83-C9521F51D952}" type="pres">
      <dgm:prSet presAssocID="{05164A6E-4D07-4E19-9875-69FBD0A30473}" presName="sibTrans" presStyleCnt="0"/>
      <dgm:spPr/>
    </dgm:pt>
    <dgm:pt modelId="{C062CDF9-857C-463F-9E0D-A90C209A75EB}" type="pres">
      <dgm:prSet presAssocID="{AD0F7139-9F9F-41F2-BCC4-A3C510A3D917}" presName="node" presStyleLbl="node1" presStyleIdx="9" presStyleCnt="25">
        <dgm:presLayoutVars>
          <dgm:bulletEnabled val="1"/>
        </dgm:presLayoutVars>
      </dgm:prSet>
      <dgm:spPr/>
    </dgm:pt>
    <dgm:pt modelId="{7C75CC8F-FD97-4F51-9F30-2F285AF491D5}" type="pres">
      <dgm:prSet presAssocID="{B9154D34-D1C3-4D82-8E1B-99EFE11D0691}" presName="sibTrans" presStyleCnt="0"/>
      <dgm:spPr/>
    </dgm:pt>
    <dgm:pt modelId="{C566FF18-4034-47FD-A4C2-CF1EBF95EBDB}" type="pres">
      <dgm:prSet presAssocID="{3C8CE0A1-6AE1-441C-BF16-5763AA5A7ABA}" presName="node" presStyleLbl="node1" presStyleIdx="10" presStyleCnt="25">
        <dgm:presLayoutVars>
          <dgm:bulletEnabled val="1"/>
        </dgm:presLayoutVars>
      </dgm:prSet>
      <dgm:spPr/>
    </dgm:pt>
    <dgm:pt modelId="{C5714DE9-E7E3-4BB7-9F37-D6DF4FE54100}" type="pres">
      <dgm:prSet presAssocID="{FEC84228-8FE4-4142-9CA8-6BD25E1C4641}" presName="sibTrans" presStyleCnt="0"/>
      <dgm:spPr/>
    </dgm:pt>
    <dgm:pt modelId="{F1227D9B-FCBC-4BCD-9F37-07214AD41FD3}" type="pres">
      <dgm:prSet presAssocID="{136F9A55-BFA0-4DAE-B026-D1D4A236EB94}" presName="node" presStyleLbl="node1" presStyleIdx="11" presStyleCnt="25">
        <dgm:presLayoutVars>
          <dgm:bulletEnabled val="1"/>
        </dgm:presLayoutVars>
      </dgm:prSet>
      <dgm:spPr/>
    </dgm:pt>
    <dgm:pt modelId="{F8574D87-215A-4B32-8ECA-C6E9442CC806}" type="pres">
      <dgm:prSet presAssocID="{BADC5177-2331-46F4-B790-3389B00ECBA3}" presName="sibTrans" presStyleCnt="0"/>
      <dgm:spPr/>
    </dgm:pt>
    <dgm:pt modelId="{1C0DA201-40C8-4207-9942-312C62A00E8F}" type="pres">
      <dgm:prSet presAssocID="{6ED1EA64-7DD2-43BF-BFCD-BEA6456CD0E4}" presName="node" presStyleLbl="node1" presStyleIdx="12" presStyleCnt="25">
        <dgm:presLayoutVars>
          <dgm:bulletEnabled val="1"/>
        </dgm:presLayoutVars>
      </dgm:prSet>
      <dgm:spPr/>
    </dgm:pt>
    <dgm:pt modelId="{73D573F4-2FF2-4FFF-B94E-1C3750BC8713}" type="pres">
      <dgm:prSet presAssocID="{3118BC02-C24D-4CF0-A0F9-0EF9D3B3AD92}" presName="sibTrans" presStyleCnt="0"/>
      <dgm:spPr/>
    </dgm:pt>
    <dgm:pt modelId="{8FCEF86C-B2E1-41B3-BB99-FF210578E980}" type="pres">
      <dgm:prSet presAssocID="{66665AE6-6795-49F9-A825-44D08CFBB002}" presName="node" presStyleLbl="node1" presStyleIdx="13" presStyleCnt="25">
        <dgm:presLayoutVars>
          <dgm:bulletEnabled val="1"/>
        </dgm:presLayoutVars>
      </dgm:prSet>
      <dgm:spPr/>
    </dgm:pt>
    <dgm:pt modelId="{6EEE5791-E0A5-4E9D-BD2B-5C9EF4B386B1}" type="pres">
      <dgm:prSet presAssocID="{D9B91332-3A65-4EF6-8A70-84EC746D4B61}" presName="sibTrans" presStyleCnt="0"/>
      <dgm:spPr/>
    </dgm:pt>
    <dgm:pt modelId="{124DE889-70B3-4390-9D0A-656649B2BAA5}" type="pres">
      <dgm:prSet presAssocID="{744EFD3B-0FA3-40E0-A910-2253DE2FBCF2}" presName="node" presStyleLbl="node1" presStyleIdx="14" presStyleCnt="25">
        <dgm:presLayoutVars>
          <dgm:bulletEnabled val="1"/>
        </dgm:presLayoutVars>
      </dgm:prSet>
      <dgm:spPr/>
    </dgm:pt>
    <dgm:pt modelId="{52C379C2-8462-4D21-B624-485E26413242}" type="pres">
      <dgm:prSet presAssocID="{0D8EA1CC-3A15-4D92-9666-F9A3F72EA995}" presName="sibTrans" presStyleCnt="0"/>
      <dgm:spPr/>
    </dgm:pt>
    <dgm:pt modelId="{21FBAEE9-A7C5-4D16-AB52-F34C4D1C49CE}" type="pres">
      <dgm:prSet presAssocID="{EBD6AB72-C9D3-441A-B120-3B71FB445136}" presName="node" presStyleLbl="node1" presStyleIdx="15" presStyleCnt="25">
        <dgm:presLayoutVars>
          <dgm:bulletEnabled val="1"/>
        </dgm:presLayoutVars>
      </dgm:prSet>
      <dgm:spPr/>
    </dgm:pt>
    <dgm:pt modelId="{0891408D-8295-4651-92D3-0AC1C6080B12}" type="pres">
      <dgm:prSet presAssocID="{8FDF6F10-3C94-495C-BB7E-C5E6B906E56F}" presName="sibTrans" presStyleCnt="0"/>
      <dgm:spPr/>
    </dgm:pt>
    <dgm:pt modelId="{5D9FA55A-EC01-47E7-89C1-B7B0DB010CE7}" type="pres">
      <dgm:prSet presAssocID="{3AB3752A-D6BB-4519-BB8C-B089CDFEA637}" presName="node" presStyleLbl="node1" presStyleIdx="16" presStyleCnt="25">
        <dgm:presLayoutVars>
          <dgm:bulletEnabled val="1"/>
        </dgm:presLayoutVars>
      </dgm:prSet>
      <dgm:spPr/>
    </dgm:pt>
    <dgm:pt modelId="{E1CAC35E-23B6-485A-8CD3-64C2DE46DE95}" type="pres">
      <dgm:prSet presAssocID="{AA67BD7C-C282-4C04-8454-2A91F21D8CF7}" presName="sibTrans" presStyleCnt="0"/>
      <dgm:spPr/>
    </dgm:pt>
    <dgm:pt modelId="{B13EA039-4115-42B9-814E-0093AB5BB827}" type="pres">
      <dgm:prSet presAssocID="{2A7589EB-E504-4445-B435-3B2F2E529AEC}" presName="node" presStyleLbl="node1" presStyleIdx="17" presStyleCnt="25">
        <dgm:presLayoutVars>
          <dgm:bulletEnabled val="1"/>
        </dgm:presLayoutVars>
      </dgm:prSet>
      <dgm:spPr/>
    </dgm:pt>
    <dgm:pt modelId="{C71B4F48-1A58-4291-8B7E-8B1798C6AF26}" type="pres">
      <dgm:prSet presAssocID="{FBA1A3A7-915A-4623-9AE8-27CF3C3BDBC2}" presName="sibTrans" presStyleCnt="0"/>
      <dgm:spPr/>
    </dgm:pt>
    <dgm:pt modelId="{6CEF84DF-20ED-4297-B254-CB44E749F835}" type="pres">
      <dgm:prSet presAssocID="{0187D5D5-17F7-4B48-943B-B30214DADD3A}" presName="node" presStyleLbl="node1" presStyleIdx="18" presStyleCnt="25">
        <dgm:presLayoutVars>
          <dgm:bulletEnabled val="1"/>
        </dgm:presLayoutVars>
      </dgm:prSet>
      <dgm:spPr/>
    </dgm:pt>
    <dgm:pt modelId="{5548E50F-B62D-4EC6-A946-92B29A66BB85}" type="pres">
      <dgm:prSet presAssocID="{99F3BE7B-4659-499A-AF4B-006CB1AAAEEB}" presName="sibTrans" presStyleCnt="0"/>
      <dgm:spPr/>
    </dgm:pt>
    <dgm:pt modelId="{18C72B3B-921E-4C76-9F72-395EE49D788B}" type="pres">
      <dgm:prSet presAssocID="{634E42B3-3FA9-4806-9497-23FB545C6541}" presName="node" presStyleLbl="node1" presStyleIdx="19" presStyleCnt="25">
        <dgm:presLayoutVars>
          <dgm:bulletEnabled val="1"/>
        </dgm:presLayoutVars>
      </dgm:prSet>
      <dgm:spPr/>
    </dgm:pt>
    <dgm:pt modelId="{3D095C3B-405F-4754-814F-93ED892F2D35}" type="pres">
      <dgm:prSet presAssocID="{E9AB02A9-E731-495B-B17F-DD1EE157AE35}" presName="sibTrans" presStyleCnt="0"/>
      <dgm:spPr/>
    </dgm:pt>
    <dgm:pt modelId="{262C8C91-B462-4071-BFFE-4EDE5C72690D}" type="pres">
      <dgm:prSet presAssocID="{00D1D343-227B-4B61-85EA-53E1BF238FE2}" presName="node" presStyleLbl="node1" presStyleIdx="20" presStyleCnt="25">
        <dgm:presLayoutVars>
          <dgm:bulletEnabled val="1"/>
        </dgm:presLayoutVars>
      </dgm:prSet>
      <dgm:spPr/>
    </dgm:pt>
    <dgm:pt modelId="{4AE7C380-2A1E-49AF-B78B-61BC8386AFDA}" type="pres">
      <dgm:prSet presAssocID="{B7E7C580-7B39-404C-B7BD-606E9E052ED1}" presName="sibTrans" presStyleCnt="0"/>
      <dgm:spPr/>
    </dgm:pt>
    <dgm:pt modelId="{5D8E0B6B-768D-4EDD-ACE6-C52CF0288385}" type="pres">
      <dgm:prSet presAssocID="{77940034-3DAD-4DA1-B2A8-A5B5D6E33CD9}" presName="node" presStyleLbl="node1" presStyleIdx="21" presStyleCnt="25">
        <dgm:presLayoutVars>
          <dgm:bulletEnabled val="1"/>
        </dgm:presLayoutVars>
      </dgm:prSet>
      <dgm:spPr/>
    </dgm:pt>
    <dgm:pt modelId="{FBB9A1C3-93C6-4AF0-899E-1808374D2CE7}" type="pres">
      <dgm:prSet presAssocID="{B7A773D2-D146-44A4-9825-5352845F393B}" presName="sibTrans" presStyleCnt="0"/>
      <dgm:spPr/>
    </dgm:pt>
    <dgm:pt modelId="{631C0677-580A-4CEE-98CB-5666C2E7E3E1}" type="pres">
      <dgm:prSet presAssocID="{5C42F03A-E3DD-4E1B-BAE0-4E2E210AC16D}" presName="node" presStyleLbl="node1" presStyleIdx="22" presStyleCnt="25">
        <dgm:presLayoutVars>
          <dgm:bulletEnabled val="1"/>
        </dgm:presLayoutVars>
      </dgm:prSet>
      <dgm:spPr/>
    </dgm:pt>
    <dgm:pt modelId="{49C8830B-1B51-40B3-B6C4-354A50F82D7F}" type="pres">
      <dgm:prSet presAssocID="{91BB762D-0F4C-4377-8521-F6FED0FC9AC3}" presName="sibTrans" presStyleCnt="0"/>
      <dgm:spPr/>
    </dgm:pt>
    <dgm:pt modelId="{95025957-F418-4AA5-9727-45F20707E073}" type="pres">
      <dgm:prSet presAssocID="{CDE83321-99E1-4814-834E-89F69F5CE624}" presName="node" presStyleLbl="node1" presStyleIdx="23" presStyleCnt="25">
        <dgm:presLayoutVars>
          <dgm:bulletEnabled val="1"/>
        </dgm:presLayoutVars>
      </dgm:prSet>
      <dgm:spPr/>
    </dgm:pt>
    <dgm:pt modelId="{86E2A0D8-7DDA-47D5-A69F-D62F5321F7A6}" type="pres">
      <dgm:prSet presAssocID="{7416AFFB-2FD0-46D5-A17F-E9AF711FA0BE}" presName="sibTrans" presStyleCnt="0"/>
      <dgm:spPr/>
    </dgm:pt>
    <dgm:pt modelId="{25F505CA-F858-4523-9395-8BB38BC29BB8}" type="pres">
      <dgm:prSet presAssocID="{1ACE9E11-957A-4F14-AD12-B15B9F62EDD1}" presName="node" presStyleLbl="node1" presStyleIdx="24" presStyleCnt="25">
        <dgm:presLayoutVars>
          <dgm:bulletEnabled val="1"/>
        </dgm:presLayoutVars>
      </dgm:prSet>
      <dgm:spPr/>
    </dgm:pt>
  </dgm:ptLst>
  <dgm:cxnLst>
    <dgm:cxn modelId="{DDC21C03-6994-4D63-A4D5-CB826F39962B}" type="presOf" srcId="{3C8CE0A1-6AE1-441C-BF16-5763AA5A7ABA}" destId="{C566FF18-4034-47FD-A4C2-CF1EBF95EBDB}" srcOrd="0" destOrd="0" presId="urn:microsoft.com/office/officeart/2005/8/layout/default"/>
    <dgm:cxn modelId="{56514C07-622F-481D-B3D5-DB4F696F8BED}" srcId="{FCC41EA2-7339-48EC-B7D6-49FE98A00427}" destId="{868B88A7-FDBC-4DD2-9A67-0907373FBE51}" srcOrd="6" destOrd="0" parTransId="{F4CA0FBB-1C7A-4230-8C57-1FBE3C77600F}" sibTransId="{602D096F-5E07-47D2-8426-5718A9173A56}"/>
    <dgm:cxn modelId="{AFC69C0A-BEE7-4DA4-A4C2-31A82C33F8E0}" srcId="{FCC41EA2-7339-48EC-B7D6-49FE98A00427}" destId="{5C42F03A-E3DD-4E1B-BAE0-4E2E210AC16D}" srcOrd="22" destOrd="0" parTransId="{2F276041-92D1-4C6E-A1E7-7F0C69D3389E}" sibTransId="{91BB762D-0F4C-4377-8521-F6FED0FC9AC3}"/>
    <dgm:cxn modelId="{2C82E00C-A3DB-441D-8214-8D3C631A74C8}" type="presOf" srcId="{77940034-3DAD-4DA1-B2A8-A5B5D6E33CD9}" destId="{5D8E0B6B-768D-4EDD-ACE6-C52CF0288385}" srcOrd="0" destOrd="0" presId="urn:microsoft.com/office/officeart/2005/8/layout/default"/>
    <dgm:cxn modelId="{C5C3430D-6F7A-47C9-BC99-F4029794158B}" srcId="{FCC41EA2-7339-48EC-B7D6-49FE98A00427}" destId="{0187D5D5-17F7-4B48-943B-B30214DADD3A}" srcOrd="18" destOrd="0" parTransId="{27C9CD01-11D0-463A-A78C-AE1DF84E7FAA}" sibTransId="{99F3BE7B-4659-499A-AF4B-006CB1AAAEEB}"/>
    <dgm:cxn modelId="{7EC61312-7D87-4EC5-A39B-527DEB642B97}" type="presOf" srcId="{FCC41EA2-7339-48EC-B7D6-49FE98A00427}" destId="{1CA15039-B2B2-40B5-9CAF-E061E448EA28}" srcOrd="0" destOrd="0" presId="urn:microsoft.com/office/officeart/2005/8/layout/default"/>
    <dgm:cxn modelId="{8BF8D517-348C-4722-BCDE-8168D92E3FF2}" srcId="{FCC41EA2-7339-48EC-B7D6-49FE98A00427}" destId="{6ED1EA64-7DD2-43BF-BFCD-BEA6456CD0E4}" srcOrd="12" destOrd="0" parTransId="{1F762F18-DD47-48C8-A435-D7ADD94463D2}" sibTransId="{3118BC02-C24D-4CF0-A0F9-0EF9D3B3AD92}"/>
    <dgm:cxn modelId="{80BD5A1B-9818-4126-88F4-FD4ED0E56B99}" srcId="{FCC41EA2-7339-48EC-B7D6-49FE98A00427}" destId="{00D1D343-227B-4B61-85EA-53E1BF238FE2}" srcOrd="20" destOrd="0" parTransId="{22055EAA-BF7C-4109-8B03-46E702E3FA1E}" sibTransId="{B7E7C580-7B39-404C-B7BD-606E9E052ED1}"/>
    <dgm:cxn modelId="{1DB4A531-052E-4D79-8B36-DB50487BA859}" type="presOf" srcId="{744EFD3B-0FA3-40E0-A910-2253DE2FBCF2}" destId="{124DE889-70B3-4390-9D0A-656649B2BAA5}" srcOrd="0" destOrd="0" presId="urn:microsoft.com/office/officeart/2005/8/layout/default"/>
    <dgm:cxn modelId="{3F08A033-7020-443E-9775-4BB8328FEDD1}" srcId="{FCC41EA2-7339-48EC-B7D6-49FE98A00427}" destId="{3D209CB8-5110-44C6-8BB6-BE2162AC12A5}" srcOrd="5" destOrd="0" parTransId="{03117C0B-C166-4E83-9264-6942251EC958}" sibTransId="{C49AD630-D4E5-426C-95AA-9E9E6A4668E4}"/>
    <dgm:cxn modelId="{2E2BF138-85A8-493E-8A48-454700349A88}" type="presOf" srcId="{3AB3752A-D6BB-4519-BB8C-B089CDFEA637}" destId="{5D9FA55A-EC01-47E7-89C1-B7B0DB010CE7}" srcOrd="0" destOrd="0" presId="urn:microsoft.com/office/officeart/2005/8/layout/default"/>
    <dgm:cxn modelId="{77D2D13D-1FCF-489A-90A0-0DB42E4C78D4}" srcId="{FCC41EA2-7339-48EC-B7D6-49FE98A00427}" destId="{CDE83321-99E1-4814-834E-89F69F5CE624}" srcOrd="23" destOrd="0" parTransId="{7F04623D-6E94-419E-B7E0-69FC5D822042}" sibTransId="{7416AFFB-2FD0-46D5-A17F-E9AF711FA0BE}"/>
    <dgm:cxn modelId="{1557555C-B476-4A31-BA17-466742A75A6A}" type="presOf" srcId="{A02FAB96-0A28-48B1-AE1C-B2B63F403177}" destId="{EB15CD94-12CC-406B-908C-D06A456F1B6B}" srcOrd="0" destOrd="0" presId="urn:microsoft.com/office/officeart/2005/8/layout/default"/>
    <dgm:cxn modelId="{8DAF495D-19BA-4A64-8D00-CF1331AF5611}" srcId="{FCC41EA2-7339-48EC-B7D6-49FE98A00427}" destId="{038F9741-F0B1-465D-8085-E2CD9CF43175}" srcOrd="0" destOrd="0" parTransId="{38E615B6-9B7A-4277-8CF3-622CD0199279}" sibTransId="{3F4ECF91-BC28-4AA9-9971-8C95EE3E1EC8}"/>
    <dgm:cxn modelId="{F2A2695E-A219-44FB-8239-0D50876C4815}" srcId="{FCC41EA2-7339-48EC-B7D6-49FE98A00427}" destId="{A02FAB96-0A28-48B1-AE1C-B2B63F403177}" srcOrd="1" destOrd="0" parTransId="{57FB88FA-C8E3-42DB-A882-7BDBC51AC69C}" sibTransId="{AA089517-6A44-4414-91B5-76AD8EAFEB83}"/>
    <dgm:cxn modelId="{B4F09F5F-38A6-4CCC-8AD6-34368A6BD08F}" type="presOf" srcId="{FF0B1B08-3272-42BF-B0D5-001227B6EADB}" destId="{4B7FE2E2-CC9E-46EC-B838-6FD637018B4C}" srcOrd="0" destOrd="0" presId="urn:microsoft.com/office/officeart/2005/8/layout/default"/>
    <dgm:cxn modelId="{37B1CF45-EFC3-4E01-8A73-08704C718E13}" type="presOf" srcId="{3D4DC740-6790-42B1-8BF5-E4751CE3FB52}" destId="{16F9E954-4BDE-4A23-90D5-1FA4C9982B03}" srcOrd="0" destOrd="0" presId="urn:microsoft.com/office/officeart/2005/8/layout/default"/>
    <dgm:cxn modelId="{87F8A766-FE9D-4BFE-8268-0198918E726B}" srcId="{FCC41EA2-7339-48EC-B7D6-49FE98A00427}" destId="{3D4DC740-6790-42B1-8BF5-E4751CE3FB52}" srcOrd="8" destOrd="0" parTransId="{C5EC8871-7D42-484D-B007-8573D474B65C}" sibTransId="{05164A6E-4D07-4E19-9875-69FBD0A30473}"/>
    <dgm:cxn modelId="{B1CA1649-9A9F-45DD-A70B-0C447C391425}" type="presOf" srcId="{6ED1EA64-7DD2-43BF-BFCD-BEA6456CD0E4}" destId="{1C0DA201-40C8-4207-9942-312C62A00E8F}" srcOrd="0" destOrd="0" presId="urn:microsoft.com/office/officeart/2005/8/layout/default"/>
    <dgm:cxn modelId="{1C035D6B-24D4-4CD7-B18D-386457E353D8}" srcId="{FCC41EA2-7339-48EC-B7D6-49FE98A00427}" destId="{3C8CE0A1-6AE1-441C-BF16-5763AA5A7ABA}" srcOrd="10" destOrd="0" parTransId="{CFFA9ED0-8056-4CA8-8160-D65A3724863D}" sibTransId="{FEC84228-8FE4-4142-9CA8-6BD25E1C4641}"/>
    <dgm:cxn modelId="{B216244F-377C-4869-91A2-12DC376DA645}" srcId="{FCC41EA2-7339-48EC-B7D6-49FE98A00427}" destId="{1ACE9E11-957A-4F14-AD12-B15B9F62EDD1}" srcOrd="24" destOrd="0" parTransId="{04296710-9B8D-4F55-8796-F5333D030898}" sibTransId="{D3D8B136-4825-4CCD-87F9-CB7AA0C21029}"/>
    <dgm:cxn modelId="{7087F970-3610-48B9-97B6-3E1AED48441B}" srcId="{FCC41EA2-7339-48EC-B7D6-49FE98A00427}" destId="{2A7589EB-E504-4445-B435-3B2F2E529AEC}" srcOrd="17" destOrd="0" parTransId="{2C8D365E-8E6C-4CF0-BD4B-B7F312931105}" sibTransId="{FBA1A3A7-915A-4623-9AE8-27CF3C3BDBC2}"/>
    <dgm:cxn modelId="{84138F51-E1F3-4FAD-B7D3-5DAEC5F2B236}" type="presOf" srcId="{CB544297-E710-42BD-ACAF-AA3EA61605BB}" destId="{FC0330DF-58BC-4C00-A3A8-455F25EA02E5}" srcOrd="0" destOrd="0" presId="urn:microsoft.com/office/officeart/2005/8/layout/default"/>
    <dgm:cxn modelId="{06523D52-8E24-4FD8-82BD-3F52A8A3E76E}" type="presOf" srcId="{66665AE6-6795-49F9-A825-44D08CFBB002}" destId="{8FCEF86C-B2E1-41B3-BB99-FF210578E980}" srcOrd="0" destOrd="0" presId="urn:microsoft.com/office/officeart/2005/8/layout/default"/>
    <dgm:cxn modelId="{059A2655-5D0C-4BD4-84F0-55F272EBC172}" srcId="{FCC41EA2-7339-48EC-B7D6-49FE98A00427}" destId="{EBD6AB72-C9D3-441A-B120-3B71FB445136}" srcOrd="15" destOrd="0" parTransId="{26243373-3AD6-4B74-8C21-E68A76C6EE7A}" sibTransId="{8FDF6F10-3C94-495C-BB7E-C5E6B906E56F}"/>
    <dgm:cxn modelId="{ACF86755-AC24-4DE3-B585-82205BB88F7E}" srcId="{FCC41EA2-7339-48EC-B7D6-49FE98A00427}" destId="{AB1FDEEE-DA90-4337-B594-DFAB14BD1C4B}" srcOrd="3" destOrd="0" parTransId="{EF5E837B-FDEE-4C9C-BD31-423800CA2E15}" sibTransId="{57DCBA9B-19B0-4B69-B896-920E3D571D7B}"/>
    <dgm:cxn modelId="{54934379-E450-4CB4-94CA-A9AE2BC9D3DE}" srcId="{FCC41EA2-7339-48EC-B7D6-49FE98A00427}" destId="{FF0B1B08-3272-42BF-B0D5-001227B6EADB}" srcOrd="2" destOrd="0" parTransId="{2BF6391B-4C1A-4BC2-B224-A1E8734E80DE}" sibTransId="{268C8F09-506A-4DA1-9905-A56614D23B8C}"/>
    <dgm:cxn modelId="{02B6E059-2BEA-40C4-9DA6-E2E137CF6554}" type="presOf" srcId="{EBD6AB72-C9D3-441A-B120-3B71FB445136}" destId="{21FBAEE9-A7C5-4D16-AB52-F34C4D1C49CE}" srcOrd="0" destOrd="0" presId="urn:microsoft.com/office/officeart/2005/8/layout/default"/>
    <dgm:cxn modelId="{74D5C15A-E01C-4BA0-B8B2-4160C39E6A76}" srcId="{FCC41EA2-7339-48EC-B7D6-49FE98A00427}" destId="{66665AE6-6795-49F9-A825-44D08CFBB002}" srcOrd="13" destOrd="0" parTransId="{90E4D9E0-006F-4A85-ADD1-B118C609B070}" sibTransId="{D9B91332-3A65-4EF6-8A70-84EC746D4B61}"/>
    <dgm:cxn modelId="{E01D277B-8E31-4EBE-B41C-5F155DB57BC6}" srcId="{FCC41EA2-7339-48EC-B7D6-49FE98A00427}" destId="{77940034-3DAD-4DA1-B2A8-A5B5D6E33CD9}" srcOrd="21" destOrd="0" parTransId="{50838109-A711-4157-93CC-FCBCCE6745E6}" sibTransId="{B7A773D2-D146-44A4-9825-5352845F393B}"/>
    <dgm:cxn modelId="{6D65CE7B-1758-4264-B4CC-4E08A5055BE7}" srcId="{FCC41EA2-7339-48EC-B7D6-49FE98A00427}" destId="{744EFD3B-0FA3-40E0-A910-2253DE2FBCF2}" srcOrd="14" destOrd="0" parTransId="{3A680557-D232-4178-9ECB-BA712A5F5927}" sibTransId="{0D8EA1CC-3A15-4D92-9666-F9A3F72EA995}"/>
    <dgm:cxn modelId="{4436EF86-083E-4896-8BBE-9604E048F701}" type="presOf" srcId="{0187D5D5-17F7-4B48-943B-B30214DADD3A}" destId="{6CEF84DF-20ED-4297-B254-CB44E749F835}" srcOrd="0" destOrd="0" presId="urn:microsoft.com/office/officeart/2005/8/layout/default"/>
    <dgm:cxn modelId="{246F718C-2FD9-4B77-8DC0-D8B964D2B644}" type="presOf" srcId="{136F9A55-BFA0-4DAE-B026-D1D4A236EB94}" destId="{F1227D9B-FCBC-4BCD-9F37-07214AD41FD3}" srcOrd="0" destOrd="0" presId="urn:microsoft.com/office/officeart/2005/8/layout/default"/>
    <dgm:cxn modelId="{CA5EEC95-1809-4A8A-953C-499C7C7DDBD4}" type="presOf" srcId="{868B88A7-FDBC-4DD2-9A67-0907373FBE51}" destId="{6A4D746C-363C-4427-A45F-108C175CF42C}" srcOrd="0" destOrd="0" presId="urn:microsoft.com/office/officeart/2005/8/layout/default"/>
    <dgm:cxn modelId="{EB59829A-88EF-4FF9-AC96-9AD84D83B09C}" srcId="{FCC41EA2-7339-48EC-B7D6-49FE98A00427}" destId="{CB544297-E710-42BD-ACAF-AA3EA61605BB}" srcOrd="7" destOrd="0" parTransId="{A3B662D9-FFA8-4288-BE09-70A1F38EBFDA}" sibTransId="{B357DFB5-1BF7-4BFF-9D0D-6F1FCD72AE19}"/>
    <dgm:cxn modelId="{F8FC7CA7-0EC2-45FD-9CED-F7C21D187D86}" type="presOf" srcId="{634E42B3-3FA9-4806-9497-23FB545C6541}" destId="{18C72B3B-921E-4C76-9F72-395EE49D788B}" srcOrd="0" destOrd="0" presId="urn:microsoft.com/office/officeart/2005/8/layout/default"/>
    <dgm:cxn modelId="{41B95BA9-52EA-47D7-A212-0BADE5A53B7E}" srcId="{FCC41EA2-7339-48EC-B7D6-49FE98A00427}" destId="{70672B17-683C-42BD-80D5-8C5A9639E37D}" srcOrd="4" destOrd="0" parTransId="{B7470C57-DEC2-41E2-B5D4-AEC55ADF9739}" sibTransId="{81D7333E-9343-463C-9838-3F45CB6DE89A}"/>
    <dgm:cxn modelId="{EE5618AD-AFD0-4420-B842-3B5D6224E199}" type="presOf" srcId="{5C42F03A-E3DD-4E1B-BAE0-4E2E210AC16D}" destId="{631C0677-580A-4CEE-98CB-5666C2E7E3E1}" srcOrd="0" destOrd="0" presId="urn:microsoft.com/office/officeart/2005/8/layout/default"/>
    <dgm:cxn modelId="{D29AE4B0-1CCF-492A-AE54-1639AD37BABE}" type="presOf" srcId="{038F9741-F0B1-465D-8085-E2CD9CF43175}" destId="{A67462BE-5613-4228-BFE1-E345A82576E7}" srcOrd="0" destOrd="0" presId="urn:microsoft.com/office/officeart/2005/8/layout/default"/>
    <dgm:cxn modelId="{94E074B5-F182-4B8A-BD2E-2ACDD883B124}" srcId="{FCC41EA2-7339-48EC-B7D6-49FE98A00427}" destId="{AD0F7139-9F9F-41F2-BCC4-A3C510A3D917}" srcOrd="9" destOrd="0" parTransId="{2A97A7BA-24FF-49C8-8D3A-29C4E90B755F}" sibTransId="{B9154D34-D1C3-4D82-8E1B-99EFE11D0691}"/>
    <dgm:cxn modelId="{B05119BC-2EE8-4F7B-83EB-C66198D480D7}" type="presOf" srcId="{AB1FDEEE-DA90-4337-B594-DFAB14BD1C4B}" destId="{D53829B4-44E0-40CB-B28B-373A17D5C3CB}" srcOrd="0" destOrd="0" presId="urn:microsoft.com/office/officeart/2005/8/layout/default"/>
    <dgm:cxn modelId="{EED187BE-5779-48D4-806D-AC0CD4853E3A}" type="presOf" srcId="{1ACE9E11-957A-4F14-AD12-B15B9F62EDD1}" destId="{25F505CA-F858-4523-9395-8BB38BC29BB8}" srcOrd="0" destOrd="0" presId="urn:microsoft.com/office/officeart/2005/8/layout/default"/>
    <dgm:cxn modelId="{526B49C6-3ECB-4372-9912-2BD63E9B220F}" type="presOf" srcId="{AD0F7139-9F9F-41F2-BCC4-A3C510A3D917}" destId="{C062CDF9-857C-463F-9E0D-A90C209A75EB}" srcOrd="0" destOrd="0" presId="urn:microsoft.com/office/officeart/2005/8/layout/default"/>
    <dgm:cxn modelId="{CEBD0FD5-5FB4-4D95-9E17-399F2C24026C}" srcId="{FCC41EA2-7339-48EC-B7D6-49FE98A00427}" destId="{634E42B3-3FA9-4806-9497-23FB545C6541}" srcOrd="19" destOrd="0" parTransId="{05B63FD0-CE75-40F9-957F-27B23C8DEABF}" sibTransId="{E9AB02A9-E731-495B-B17F-DD1EE157AE35}"/>
    <dgm:cxn modelId="{9FA65AD5-D4C6-4599-A4D9-264BE637CCB4}" type="presOf" srcId="{70672B17-683C-42BD-80D5-8C5A9639E37D}" destId="{1E80BEB3-CB54-4F64-9080-6A66C166609D}" srcOrd="0" destOrd="0" presId="urn:microsoft.com/office/officeart/2005/8/layout/default"/>
    <dgm:cxn modelId="{6B804FD6-66FB-4EC9-92C3-2E92D1528050}" type="presOf" srcId="{3D209CB8-5110-44C6-8BB6-BE2162AC12A5}" destId="{80CAD962-991C-40B5-A084-6EF6B7BB2A38}" srcOrd="0" destOrd="0" presId="urn:microsoft.com/office/officeart/2005/8/layout/default"/>
    <dgm:cxn modelId="{8EBF51DD-19A7-4B17-A2FA-55D06FD46EFE}" type="presOf" srcId="{CDE83321-99E1-4814-834E-89F69F5CE624}" destId="{95025957-F418-4AA5-9727-45F20707E073}" srcOrd="0" destOrd="0" presId="urn:microsoft.com/office/officeart/2005/8/layout/default"/>
    <dgm:cxn modelId="{ED1AF7E3-BC17-4989-B79E-95AFA4183B60}" type="presOf" srcId="{00D1D343-227B-4B61-85EA-53E1BF238FE2}" destId="{262C8C91-B462-4071-BFFE-4EDE5C72690D}" srcOrd="0" destOrd="0" presId="urn:microsoft.com/office/officeart/2005/8/layout/default"/>
    <dgm:cxn modelId="{A13B07E4-E81F-47C6-8606-1AFC7A08324C}" type="presOf" srcId="{2A7589EB-E504-4445-B435-3B2F2E529AEC}" destId="{B13EA039-4115-42B9-814E-0093AB5BB827}" srcOrd="0" destOrd="0" presId="urn:microsoft.com/office/officeart/2005/8/layout/default"/>
    <dgm:cxn modelId="{B9D26EEF-37DE-42D4-BDC4-DA063549661E}" srcId="{FCC41EA2-7339-48EC-B7D6-49FE98A00427}" destId="{3AB3752A-D6BB-4519-BB8C-B089CDFEA637}" srcOrd="16" destOrd="0" parTransId="{4D166D53-ABA4-415C-A19A-58DA741149A1}" sibTransId="{AA67BD7C-C282-4C04-8454-2A91F21D8CF7}"/>
    <dgm:cxn modelId="{2153E0F8-7E4F-4D86-9BA4-26EA71B7C501}" srcId="{FCC41EA2-7339-48EC-B7D6-49FE98A00427}" destId="{136F9A55-BFA0-4DAE-B026-D1D4A236EB94}" srcOrd="11" destOrd="0" parTransId="{2C17BB8D-BE6B-4320-8C83-BDA8801EB305}" sibTransId="{BADC5177-2331-46F4-B790-3389B00ECBA3}"/>
    <dgm:cxn modelId="{FD75F676-AB07-41E5-A873-0E0FDC854D12}" type="presParOf" srcId="{1CA15039-B2B2-40B5-9CAF-E061E448EA28}" destId="{A67462BE-5613-4228-BFE1-E345A82576E7}" srcOrd="0" destOrd="0" presId="urn:microsoft.com/office/officeart/2005/8/layout/default"/>
    <dgm:cxn modelId="{8419EA83-22C7-4C90-BF98-06949F7CFCB8}" type="presParOf" srcId="{1CA15039-B2B2-40B5-9CAF-E061E448EA28}" destId="{60BEA2B0-221A-44D2-9441-8EC5D4C976B2}" srcOrd="1" destOrd="0" presId="urn:microsoft.com/office/officeart/2005/8/layout/default"/>
    <dgm:cxn modelId="{114C8030-514F-4F19-985F-8028B9C463EE}" type="presParOf" srcId="{1CA15039-B2B2-40B5-9CAF-E061E448EA28}" destId="{EB15CD94-12CC-406B-908C-D06A456F1B6B}" srcOrd="2" destOrd="0" presId="urn:microsoft.com/office/officeart/2005/8/layout/default"/>
    <dgm:cxn modelId="{A80A385B-7229-4885-A1F3-236949CA8CD9}" type="presParOf" srcId="{1CA15039-B2B2-40B5-9CAF-E061E448EA28}" destId="{738B43AF-A5B9-44F9-A6AB-C73FDA2C5198}" srcOrd="3" destOrd="0" presId="urn:microsoft.com/office/officeart/2005/8/layout/default"/>
    <dgm:cxn modelId="{F2F23E5C-0757-46C7-91D0-F19297458707}" type="presParOf" srcId="{1CA15039-B2B2-40B5-9CAF-E061E448EA28}" destId="{4B7FE2E2-CC9E-46EC-B838-6FD637018B4C}" srcOrd="4" destOrd="0" presId="urn:microsoft.com/office/officeart/2005/8/layout/default"/>
    <dgm:cxn modelId="{7BDC7756-CE33-4D4E-89DF-2DC758BFBD5A}" type="presParOf" srcId="{1CA15039-B2B2-40B5-9CAF-E061E448EA28}" destId="{95BD8BBD-A72A-4278-B855-6755CBB56E2B}" srcOrd="5" destOrd="0" presId="urn:microsoft.com/office/officeart/2005/8/layout/default"/>
    <dgm:cxn modelId="{58EA5DBE-3495-4FBE-9C46-CAF85EDE5E5C}" type="presParOf" srcId="{1CA15039-B2B2-40B5-9CAF-E061E448EA28}" destId="{D53829B4-44E0-40CB-B28B-373A17D5C3CB}" srcOrd="6" destOrd="0" presId="urn:microsoft.com/office/officeart/2005/8/layout/default"/>
    <dgm:cxn modelId="{88FF2431-CBDE-4E5C-B89D-FD44FEBD4BE0}" type="presParOf" srcId="{1CA15039-B2B2-40B5-9CAF-E061E448EA28}" destId="{F8E1EAFF-806E-4FC3-98B3-7BBCBD3AEDC1}" srcOrd="7" destOrd="0" presId="urn:microsoft.com/office/officeart/2005/8/layout/default"/>
    <dgm:cxn modelId="{AEC6814C-6AD8-4911-8B07-67A58F82B0E0}" type="presParOf" srcId="{1CA15039-B2B2-40B5-9CAF-E061E448EA28}" destId="{1E80BEB3-CB54-4F64-9080-6A66C166609D}" srcOrd="8" destOrd="0" presId="urn:microsoft.com/office/officeart/2005/8/layout/default"/>
    <dgm:cxn modelId="{BB38D4FD-AF3C-4CDC-98CC-F6F5462C8AB9}" type="presParOf" srcId="{1CA15039-B2B2-40B5-9CAF-E061E448EA28}" destId="{E650CCB3-46E8-49E7-AC3F-871C20525E17}" srcOrd="9" destOrd="0" presId="urn:microsoft.com/office/officeart/2005/8/layout/default"/>
    <dgm:cxn modelId="{F4CC70A0-2944-41FF-8F99-0583CA9DB4C4}" type="presParOf" srcId="{1CA15039-B2B2-40B5-9CAF-E061E448EA28}" destId="{80CAD962-991C-40B5-A084-6EF6B7BB2A38}" srcOrd="10" destOrd="0" presId="urn:microsoft.com/office/officeart/2005/8/layout/default"/>
    <dgm:cxn modelId="{5F7FA0C4-6738-4F00-9F97-7B53ED79D61C}" type="presParOf" srcId="{1CA15039-B2B2-40B5-9CAF-E061E448EA28}" destId="{5D9A4402-446B-4A85-BA22-CF00BFE292A2}" srcOrd="11" destOrd="0" presId="urn:microsoft.com/office/officeart/2005/8/layout/default"/>
    <dgm:cxn modelId="{D580DE90-B2AC-4B46-8CF2-619008D50323}" type="presParOf" srcId="{1CA15039-B2B2-40B5-9CAF-E061E448EA28}" destId="{6A4D746C-363C-4427-A45F-108C175CF42C}" srcOrd="12" destOrd="0" presId="urn:microsoft.com/office/officeart/2005/8/layout/default"/>
    <dgm:cxn modelId="{FA6B22B0-59D2-443E-A9F6-7DF9A5C75836}" type="presParOf" srcId="{1CA15039-B2B2-40B5-9CAF-E061E448EA28}" destId="{6F2E2E9F-56FE-4B66-B585-BA025A048D17}" srcOrd="13" destOrd="0" presId="urn:microsoft.com/office/officeart/2005/8/layout/default"/>
    <dgm:cxn modelId="{8D594164-F29F-4DA4-84B2-034578B00724}" type="presParOf" srcId="{1CA15039-B2B2-40B5-9CAF-E061E448EA28}" destId="{FC0330DF-58BC-4C00-A3A8-455F25EA02E5}" srcOrd="14" destOrd="0" presId="urn:microsoft.com/office/officeart/2005/8/layout/default"/>
    <dgm:cxn modelId="{7839DE87-0DA0-4681-A4C9-5B81CD2A11E2}" type="presParOf" srcId="{1CA15039-B2B2-40B5-9CAF-E061E448EA28}" destId="{1D1CD5DB-0478-457F-AF3C-11617495541D}" srcOrd="15" destOrd="0" presId="urn:microsoft.com/office/officeart/2005/8/layout/default"/>
    <dgm:cxn modelId="{99D4B946-8157-4540-BCA1-A345275D5449}" type="presParOf" srcId="{1CA15039-B2B2-40B5-9CAF-E061E448EA28}" destId="{16F9E954-4BDE-4A23-90D5-1FA4C9982B03}" srcOrd="16" destOrd="0" presId="urn:microsoft.com/office/officeart/2005/8/layout/default"/>
    <dgm:cxn modelId="{2E0E0C00-8A67-4277-AB16-B3F04E9090D6}" type="presParOf" srcId="{1CA15039-B2B2-40B5-9CAF-E061E448EA28}" destId="{9838B17B-E6FF-4450-BA83-C9521F51D952}" srcOrd="17" destOrd="0" presId="urn:microsoft.com/office/officeart/2005/8/layout/default"/>
    <dgm:cxn modelId="{0A3B3637-5A6C-470F-8A4A-A57A84750DAD}" type="presParOf" srcId="{1CA15039-B2B2-40B5-9CAF-E061E448EA28}" destId="{C062CDF9-857C-463F-9E0D-A90C209A75EB}" srcOrd="18" destOrd="0" presId="urn:microsoft.com/office/officeart/2005/8/layout/default"/>
    <dgm:cxn modelId="{268CDC93-1A83-4EC6-A14D-2B6BD3457BEF}" type="presParOf" srcId="{1CA15039-B2B2-40B5-9CAF-E061E448EA28}" destId="{7C75CC8F-FD97-4F51-9F30-2F285AF491D5}" srcOrd="19" destOrd="0" presId="urn:microsoft.com/office/officeart/2005/8/layout/default"/>
    <dgm:cxn modelId="{0793C125-C8C4-4FA6-9D89-9DCCCBC5B012}" type="presParOf" srcId="{1CA15039-B2B2-40B5-9CAF-E061E448EA28}" destId="{C566FF18-4034-47FD-A4C2-CF1EBF95EBDB}" srcOrd="20" destOrd="0" presId="urn:microsoft.com/office/officeart/2005/8/layout/default"/>
    <dgm:cxn modelId="{E15BA6B9-8C13-426D-B174-2991D625F216}" type="presParOf" srcId="{1CA15039-B2B2-40B5-9CAF-E061E448EA28}" destId="{C5714DE9-E7E3-4BB7-9F37-D6DF4FE54100}" srcOrd="21" destOrd="0" presId="urn:microsoft.com/office/officeart/2005/8/layout/default"/>
    <dgm:cxn modelId="{D1ECEA67-C7F4-4F40-BC0A-1810A7C81ECE}" type="presParOf" srcId="{1CA15039-B2B2-40B5-9CAF-E061E448EA28}" destId="{F1227D9B-FCBC-4BCD-9F37-07214AD41FD3}" srcOrd="22" destOrd="0" presId="urn:microsoft.com/office/officeart/2005/8/layout/default"/>
    <dgm:cxn modelId="{1BE25F72-CFDF-49A1-AD8A-E4409AEE089E}" type="presParOf" srcId="{1CA15039-B2B2-40B5-9CAF-E061E448EA28}" destId="{F8574D87-215A-4B32-8ECA-C6E9442CC806}" srcOrd="23" destOrd="0" presId="urn:microsoft.com/office/officeart/2005/8/layout/default"/>
    <dgm:cxn modelId="{BFCD85BB-F478-4CFF-BEAA-E9F1DA0C20C6}" type="presParOf" srcId="{1CA15039-B2B2-40B5-9CAF-E061E448EA28}" destId="{1C0DA201-40C8-4207-9942-312C62A00E8F}" srcOrd="24" destOrd="0" presId="urn:microsoft.com/office/officeart/2005/8/layout/default"/>
    <dgm:cxn modelId="{8E72B279-F834-4F9C-984C-20AB5144B8A2}" type="presParOf" srcId="{1CA15039-B2B2-40B5-9CAF-E061E448EA28}" destId="{73D573F4-2FF2-4FFF-B94E-1C3750BC8713}" srcOrd="25" destOrd="0" presId="urn:microsoft.com/office/officeart/2005/8/layout/default"/>
    <dgm:cxn modelId="{417A6B7A-A86C-4D65-A162-4052EB1355D2}" type="presParOf" srcId="{1CA15039-B2B2-40B5-9CAF-E061E448EA28}" destId="{8FCEF86C-B2E1-41B3-BB99-FF210578E980}" srcOrd="26" destOrd="0" presId="urn:microsoft.com/office/officeart/2005/8/layout/default"/>
    <dgm:cxn modelId="{74D0FFE8-D468-4906-BC63-21BA84DEC76E}" type="presParOf" srcId="{1CA15039-B2B2-40B5-9CAF-E061E448EA28}" destId="{6EEE5791-E0A5-4E9D-BD2B-5C9EF4B386B1}" srcOrd="27" destOrd="0" presId="urn:microsoft.com/office/officeart/2005/8/layout/default"/>
    <dgm:cxn modelId="{6D96E1E5-2F0E-4BB8-A90E-C5DD77EC9D1E}" type="presParOf" srcId="{1CA15039-B2B2-40B5-9CAF-E061E448EA28}" destId="{124DE889-70B3-4390-9D0A-656649B2BAA5}" srcOrd="28" destOrd="0" presId="urn:microsoft.com/office/officeart/2005/8/layout/default"/>
    <dgm:cxn modelId="{C745450A-A3B1-4DB9-908D-A0485639E592}" type="presParOf" srcId="{1CA15039-B2B2-40B5-9CAF-E061E448EA28}" destId="{52C379C2-8462-4D21-B624-485E26413242}" srcOrd="29" destOrd="0" presId="urn:microsoft.com/office/officeart/2005/8/layout/default"/>
    <dgm:cxn modelId="{2AD99850-0052-457B-AB32-FFC3C609F6CD}" type="presParOf" srcId="{1CA15039-B2B2-40B5-9CAF-E061E448EA28}" destId="{21FBAEE9-A7C5-4D16-AB52-F34C4D1C49CE}" srcOrd="30" destOrd="0" presId="urn:microsoft.com/office/officeart/2005/8/layout/default"/>
    <dgm:cxn modelId="{C65BDD29-C3A5-45E8-986A-4E810F7B6756}" type="presParOf" srcId="{1CA15039-B2B2-40B5-9CAF-E061E448EA28}" destId="{0891408D-8295-4651-92D3-0AC1C6080B12}" srcOrd="31" destOrd="0" presId="urn:microsoft.com/office/officeart/2005/8/layout/default"/>
    <dgm:cxn modelId="{FA22FF87-D6EC-4D94-B39B-C9E2EAB0AA4E}" type="presParOf" srcId="{1CA15039-B2B2-40B5-9CAF-E061E448EA28}" destId="{5D9FA55A-EC01-47E7-89C1-B7B0DB010CE7}" srcOrd="32" destOrd="0" presId="urn:microsoft.com/office/officeart/2005/8/layout/default"/>
    <dgm:cxn modelId="{4C6CD93E-9887-4F21-9064-36047AB59051}" type="presParOf" srcId="{1CA15039-B2B2-40B5-9CAF-E061E448EA28}" destId="{E1CAC35E-23B6-485A-8CD3-64C2DE46DE95}" srcOrd="33" destOrd="0" presId="urn:microsoft.com/office/officeart/2005/8/layout/default"/>
    <dgm:cxn modelId="{C52D3885-763B-407F-B43D-9634CDD3CFF0}" type="presParOf" srcId="{1CA15039-B2B2-40B5-9CAF-E061E448EA28}" destId="{B13EA039-4115-42B9-814E-0093AB5BB827}" srcOrd="34" destOrd="0" presId="urn:microsoft.com/office/officeart/2005/8/layout/default"/>
    <dgm:cxn modelId="{552CBF77-58EB-4314-AB02-72D12EC6D474}" type="presParOf" srcId="{1CA15039-B2B2-40B5-9CAF-E061E448EA28}" destId="{C71B4F48-1A58-4291-8B7E-8B1798C6AF26}" srcOrd="35" destOrd="0" presId="urn:microsoft.com/office/officeart/2005/8/layout/default"/>
    <dgm:cxn modelId="{5FE91CD5-4DF1-40CB-B339-27C12780F7E8}" type="presParOf" srcId="{1CA15039-B2B2-40B5-9CAF-E061E448EA28}" destId="{6CEF84DF-20ED-4297-B254-CB44E749F835}" srcOrd="36" destOrd="0" presId="urn:microsoft.com/office/officeart/2005/8/layout/default"/>
    <dgm:cxn modelId="{69EC3AC2-F40C-427A-9DF7-A7DBF919AD69}" type="presParOf" srcId="{1CA15039-B2B2-40B5-9CAF-E061E448EA28}" destId="{5548E50F-B62D-4EC6-A946-92B29A66BB85}" srcOrd="37" destOrd="0" presId="urn:microsoft.com/office/officeart/2005/8/layout/default"/>
    <dgm:cxn modelId="{04DAC1F6-0FEA-4D53-A445-547767C96F7B}" type="presParOf" srcId="{1CA15039-B2B2-40B5-9CAF-E061E448EA28}" destId="{18C72B3B-921E-4C76-9F72-395EE49D788B}" srcOrd="38" destOrd="0" presId="urn:microsoft.com/office/officeart/2005/8/layout/default"/>
    <dgm:cxn modelId="{BAC0F4A3-AF25-4772-8955-BCFCB007E825}" type="presParOf" srcId="{1CA15039-B2B2-40B5-9CAF-E061E448EA28}" destId="{3D095C3B-405F-4754-814F-93ED892F2D35}" srcOrd="39" destOrd="0" presId="urn:microsoft.com/office/officeart/2005/8/layout/default"/>
    <dgm:cxn modelId="{C4F4E3BD-9E14-4EE2-A226-6E24E7852C5B}" type="presParOf" srcId="{1CA15039-B2B2-40B5-9CAF-E061E448EA28}" destId="{262C8C91-B462-4071-BFFE-4EDE5C72690D}" srcOrd="40" destOrd="0" presId="urn:microsoft.com/office/officeart/2005/8/layout/default"/>
    <dgm:cxn modelId="{D58022AF-8E96-47C7-AF1C-817F35EDB72C}" type="presParOf" srcId="{1CA15039-B2B2-40B5-9CAF-E061E448EA28}" destId="{4AE7C380-2A1E-49AF-B78B-61BC8386AFDA}" srcOrd="41" destOrd="0" presId="urn:microsoft.com/office/officeart/2005/8/layout/default"/>
    <dgm:cxn modelId="{DFF79CBD-7016-4226-ACDA-A406DEAA5CF5}" type="presParOf" srcId="{1CA15039-B2B2-40B5-9CAF-E061E448EA28}" destId="{5D8E0B6B-768D-4EDD-ACE6-C52CF0288385}" srcOrd="42" destOrd="0" presId="urn:microsoft.com/office/officeart/2005/8/layout/default"/>
    <dgm:cxn modelId="{06E5A391-5A17-4396-AA26-EE20CAD12860}" type="presParOf" srcId="{1CA15039-B2B2-40B5-9CAF-E061E448EA28}" destId="{FBB9A1C3-93C6-4AF0-899E-1808374D2CE7}" srcOrd="43" destOrd="0" presId="urn:microsoft.com/office/officeart/2005/8/layout/default"/>
    <dgm:cxn modelId="{42E6F202-03DF-4D7D-A5BA-77B8779D95F8}" type="presParOf" srcId="{1CA15039-B2B2-40B5-9CAF-E061E448EA28}" destId="{631C0677-580A-4CEE-98CB-5666C2E7E3E1}" srcOrd="44" destOrd="0" presId="urn:microsoft.com/office/officeart/2005/8/layout/default"/>
    <dgm:cxn modelId="{BCBEF158-9C7A-4F54-BAF3-0AE41B253566}" type="presParOf" srcId="{1CA15039-B2B2-40B5-9CAF-E061E448EA28}" destId="{49C8830B-1B51-40B3-B6C4-354A50F82D7F}" srcOrd="45" destOrd="0" presId="urn:microsoft.com/office/officeart/2005/8/layout/default"/>
    <dgm:cxn modelId="{65EADFCF-AB64-4C9F-BCB0-5DBB874E860D}" type="presParOf" srcId="{1CA15039-B2B2-40B5-9CAF-E061E448EA28}" destId="{95025957-F418-4AA5-9727-45F20707E073}" srcOrd="46" destOrd="0" presId="urn:microsoft.com/office/officeart/2005/8/layout/default"/>
    <dgm:cxn modelId="{BC57815D-E399-4800-94C9-05631A36EAD4}" type="presParOf" srcId="{1CA15039-B2B2-40B5-9CAF-E061E448EA28}" destId="{86E2A0D8-7DDA-47D5-A69F-D62F5321F7A6}" srcOrd="47" destOrd="0" presId="urn:microsoft.com/office/officeart/2005/8/layout/default"/>
    <dgm:cxn modelId="{423698FF-BD48-4EC2-9BDE-54FD30D45D90}" type="presParOf" srcId="{1CA15039-B2B2-40B5-9CAF-E061E448EA28}" destId="{25F505CA-F858-4523-9395-8BB38BC29BB8}" srcOrd="4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32AD548-3CDD-4DC3-AF47-81359B4AFC76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7A828D32-065D-4C65-B75A-18063D5F2CB5}">
      <dgm:prSet/>
      <dgm:spPr/>
      <dgm:t>
        <a:bodyPr/>
        <a:lstStyle/>
        <a:p>
          <a:r>
            <a:rPr lang="it-IT"/>
            <a:t>Meccanismo con cui il sistema ci concede di poter effettuare delle determinate operazioni mediante il rilascio di un token</a:t>
          </a:r>
        </a:p>
      </dgm:t>
    </dgm:pt>
    <dgm:pt modelId="{1751913C-920C-4DCD-9991-FD267CC6B7BB}" type="parTrans" cxnId="{F719E814-C95F-43BD-97C1-0D36477F81ED}">
      <dgm:prSet/>
      <dgm:spPr/>
      <dgm:t>
        <a:bodyPr/>
        <a:lstStyle/>
        <a:p>
          <a:endParaRPr lang="it-IT"/>
        </a:p>
      </dgm:t>
    </dgm:pt>
    <dgm:pt modelId="{2E7F9A9C-AAF7-4D7F-B7D3-9A0F0B9091D1}" type="sibTrans" cxnId="{F719E814-C95F-43BD-97C1-0D36477F81ED}">
      <dgm:prSet/>
      <dgm:spPr/>
      <dgm:t>
        <a:bodyPr/>
        <a:lstStyle/>
        <a:p>
          <a:endParaRPr lang="it-IT"/>
        </a:p>
      </dgm:t>
    </dgm:pt>
    <dgm:pt modelId="{7CB2B4CC-627D-4AF8-AF0C-7A065F72982F}">
      <dgm:prSet/>
      <dgm:spPr/>
      <dgm:t>
        <a:bodyPr/>
        <a:lstStyle/>
        <a:p>
          <a:r>
            <a:rPr lang="it-IT"/>
            <a:t>Parola chiave molto lunga che viene generata automaticamente dal sistema in base a ciò che l'utente è abilitato o non abilitato a fare</a:t>
          </a:r>
        </a:p>
      </dgm:t>
    </dgm:pt>
    <dgm:pt modelId="{DF1DE12B-8855-49E5-8669-DC8153CC0050}" type="parTrans" cxnId="{A1754F1F-5B80-4DE6-ADD8-24E2BEEC0200}">
      <dgm:prSet/>
      <dgm:spPr/>
      <dgm:t>
        <a:bodyPr/>
        <a:lstStyle/>
        <a:p>
          <a:endParaRPr lang="it-IT"/>
        </a:p>
      </dgm:t>
    </dgm:pt>
    <dgm:pt modelId="{ED9E8F3A-0912-4C3C-9840-3034DC2B5F77}" type="sibTrans" cxnId="{A1754F1F-5B80-4DE6-ADD8-24E2BEEC0200}">
      <dgm:prSet/>
      <dgm:spPr/>
      <dgm:t>
        <a:bodyPr/>
        <a:lstStyle/>
        <a:p>
          <a:endParaRPr lang="it-IT"/>
        </a:p>
      </dgm:t>
    </dgm:pt>
    <dgm:pt modelId="{88C2C7DD-DABA-481C-8D90-D3848F96055E}" type="pres">
      <dgm:prSet presAssocID="{232AD548-3CDD-4DC3-AF47-81359B4AFC76}" presName="linear" presStyleCnt="0">
        <dgm:presLayoutVars>
          <dgm:animLvl val="lvl"/>
          <dgm:resizeHandles val="exact"/>
        </dgm:presLayoutVars>
      </dgm:prSet>
      <dgm:spPr/>
    </dgm:pt>
    <dgm:pt modelId="{C9BB32A0-76A7-455B-A00E-8CAC98B98ECE}" type="pres">
      <dgm:prSet presAssocID="{7A828D32-065D-4C65-B75A-18063D5F2CB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88BCB7A-CC49-4FA7-8277-32DFB009E9D4}" type="pres">
      <dgm:prSet presAssocID="{7A828D32-065D-4C65-B75A-18063D5F2CB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719E814-C95F-43BD-97C1-0D36477F81ED}" srcId="{232AD548-3CDD-4DC3-AF47-81359B4AFC76}" destId="{7A828D32-065D-4C65-B75A-18063D5F2CB5}" srcOrd="0" destOrd="0" parTransId="{1751913C-920C-4DCD-9991-FD267CC6B7BB}" sibTransId="{2E7F9A9C-AAF7-4D7F-B7D3-9A0F0B9091D1}"/>
    <dgm:cxn modelId="{A1754F1F-5B80-4DE6-ADD8-24E2BEEC0200}" srcId="{7A828D32-065D-4C65-B75A-18063D5F2CB5}" destId="{7CB2B4CC-627D-4AF8-AF0C-7A065F72982F}" srcOrd="0" destOrd="0" parTransId="{DF1DE12B-8855-49E5-8669-DC8153CC0050}" sibTransId="{ED9E8F3A-0912-4C3C-9840-3034DC2B5F77}"/>
    <dgm:cxn modelId="{1DB1AB90-9277-4F2D-ADC6-43FD459AE258}" type="presOf" srcId="{232AD548-3CDD-4DC3-AF47-81359B4AFC76}" destId="{88C2C7DD-DABA-481C-8D90-D3848F96055E}" srcOrd="0" destOrd="0" presId="urn:microsoft.com/office/officeart/2005/8/layout/vList2"/>
    <dgm:cxn modelId="{F4D72AAD-64D1-43AD-8B54-869E1EA63989}" type="presOf" srcId="{7A828D32-065D-4C65-B75A-18063D5F2CB5}" destId="{C9BB32A0-76A7-455B-A00E-8CAC98B98ECE}" srcOrd="0" destOrd="0" presId="urn:microsoft.com/office/officeart/2005/8/layout/vList2"/>
    <dgm:cxn modelId="{95AA30C5-DC37-43E6-8DBC-4CF343F31192}" type="presOf" srcId="{7CB2B4CC-627D-4AF8-AF0C-7A065F72982F}" destId="{488BCB7A-CC49-4FA7-8277-32DFB009E9D4}" srcOrd="0" destOrd="0" presId="urn:microsoft.com/office/officeart/2005/8/layout/vList2"/>
    <dgm:cxn modelId="{12436820-3923-4AD4-BDE1-1B84103BE846}" type="presParOf" srcId="{88C2C7DD-DABA-481C-8D90-D3848F96055E}" destId="{C9BB32A0-76A7-455B-A00E-8CAC98B98ECE}" srcOrd="0" destOrd="0" presId="urn:microsoft.com/office/officeart/2005/8/layout/vList2"/>
    <dgm:cxn modelId="{97025231-194F-4CEE-B720-3C0BE65A42D6}" type="presParOf" srcId="{88C2C7DD-DABA-481C-8D90-D3848F96055E}" destId="{488BCB7A-CC49-4FA7-8277-32DFB009E9D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186E3D8-BF35-4869-BD76-02DCE0285CA1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5C4011BE-203E-49BB-830A-CB80A048502E}">
      <dgm:prSet/>
      <dgm:spPr/>
      <dgm:t>
        <a:bodyPr/>
        <a:lstStyle/>
        <a:p>
          <a:r>
            <a:rPr lang="it-IT"/>
            <a:t>Richiesta token di accesso</a:t>
          </a:r>
        </a:p>
      </dgm:t>
    </dgm:pt>
    <dgm:pt modelId="{C63A08EB-5B42-4764-B44F-C1A30811AE25}" type="parTrans" cxnId="{90AB740E-8FD1-4E8A-91A0-232A45CF6841}">
      <dgm:prSet/>
      <dgm:spPr/>
      <dgm:t>
        <a:bodyPr/>
        <a:lstStyle/>
        <a:p>
          <a:endParaRPr lang="it-IT"/>
        </a:p>
      </dgm:t>
    </dgm:pt>
    <dgm:pt modelId="{7DAC934A-B40C-400C-B481-91AE4E0860B4}" type="sibTrans" cxnId="{90AB740E-8FD1-4E8A-91A0-232A45CF6841}">
      <dgm:prSet/>
      <dgm:spPr/>
      <dgm:t>
        <a:bodyPr/>
        <a:lstStyle/>
        <a:p>
          <a:endParaRPr lang="it-IT"/>
        </a:p>
      </dgm:t>
    </dgm:pt>
    <dgm:pt modelId="{6014CD01-6227-4797-A3A8-7CB0E81B41FA}">
      <dgm:prSet/>
      <dgm:spPr/>
      <dgm:t>
        <a:bodyPr/>
        <a:lstStyle/>
        <a:p>
          <a:r>
            <a:rPr lang="it-IT"/>
            <a:t>Rilascio token di autorizzazione</a:t>
          </a:r>
        </a:p>
      </dgm:t>
    </dgm:pt>
    <dgm:pt modelId="{DA4A64C8-3FA8-4534-AA78-2E65FB221ADB}" type="parTrans" cxnId="{5A745EEB-A9C7-44D3-986C-C76C33D4A9FD}">
      <dgm:prSet/>
      <dgm:spPr/>
      <dgm:t>
        <a:bodyPr/>
        <a:lstStyle/>
        <a:p>
          <a:endParaRPr lang="it-IT"/>
        </a:p>
      </dgm:t>
    </dgm:pt>
    <dgm:pt modelId="{41295066-2C6E-4585-8DBC-00C41C36E54D}" type="sibTrans" cxnId="{5A745EEB-A9C7-44D3-986C-C76C33D4A9FD}">
      <dgm:prSet/>
      <dgm:spPr/>
      <dgm:t>
        <a:bodyPr/>
        <a:lstStyle/>
        <a:p>
          <a:endParaRPr lang="it-IT"/>
        </a:p>
      </dgm:t>
    </dgm:pt>
    <dgm:pt modelId="{08761BDE-6C75-487B-844B-8A5EE0F6A6DA}">
      <dgm:prSet/>
      <dgm:spPr/>
      <dgm:t>
        <a:bodyPr/>
        <a:lstStyle/>
        <a:p>
          <a:r>
            <a:rPr lang="it-IT"/>
            <a:t>Invio della richiesta e del token per accedere al servizio</a:t>
          </a:r>
        </a:p>
      </dgm:t>
    </dgm:pt>
    <dgm:pt modelId="{88593445-1C13-4B8D-BDFB-0922D58B0B6D}" type="parTrans" cxnId="{518698C0-3393-499D-8E45-93F68CF29D0A}">
      <dgm:prSet/>
      <dgm:spPr/>
      <dgm:t>
        <a:bodyPr/>
        <a:lstStyle/>
        <a:p>
          <a:endParaRPr lang="it-IT"/>
        </a:p>
      </dgm:t>
    </dgm:pt>
    <dgm:pt modelId="{A609F072-B526-4BE3-ABD3-8BCBF1B26EB1}" type="sibTrans" cxnId="{518698C0-3393-499D-8E45-93F68CF29D0A}">
      <dgm:prSet/>
      <dgm:spPr/>
      <dgm:t>
        <a:bodyPr/>
        <a:lstStyle/>
        <a:p>
          <a:endParaRPr lang="it-IT"/>
        </a:p>
      </dgm:t>
    </dgm:pt>
    <dgm:pt modelId="{269E07CD-5133-4239-9402-2EC76A97F125}">
      <dgm:prSet/>
      <dgm:spPr/>
      <dgm:t>
        <a:bodyPr/>
        <a:lstStyle/>
        <a:p>
          <a:r>
            <a:rPr lang="it-IT"/>
            <a:t>Validazione del token</a:t>
          </a:r>
        </a:p>
      </dgm:t>
    </dgm:pt>
    <dgm:pt modelId="{B49A41E5-3807-40A9-989D-B1B5F6C6A3B4}" type="parTrans" cxnId="{B68A34D7-5BE4-4AE6-9B07-15ACB82EC3C4}">
      <dgm:prSet/>
      <dgm:spPr/>
      <dgm:t>
        <a:bodyPr/>
        <a:lstStyle/>
        <a:p>
          <a:endParaRPr lang="it-IT"/>
        </a:p>
      </dgm:t>
    </dgm:pt>
    <dgm:pt modelId="{6FEE6AB9-DECD-4B64-87E0-1D84E63FDCD2}" type="sibTrans" cxnId="{B68A34D7-5BE4-4AE6-9B07-15ACB82EC3C4}">
      <dgm:prSet/>
      <dgm:spPr/>
      <dgm:t>
        <a:bodyPr/>
        <a:lstStyle/>
        <a:p>
          <a:endParaRPr lang="it-IT"/>
        </a:p>
      </dgm:t>
    </dgm:pt>
    <dgm:pt modelId="{64EAFB14-82BA-49ED-A9F4-ADE4FE3FE909}">
      <dgm:prSet/>
      <dgm:spPr/>
      <dgm:t>
        <a:bodyPr/>
        <a:lstStyle/>
        <a:p>
          <a:r>
            <a:rPr lang="it-IT"/>
            <a:t>Invio della risposta</a:t>
          </a:r>
        </a:p>
      </dgm:t>
    </dgm:pt>
    <dgm:pt modelId="{31DEB915-1571-4338-9021-8373069D457A}" type="parTrans" cxnId="{51938F08-DE69-4017-A5BC-91AF0D3263B4}">
      <dgm:prSet/>
      <dgm:spPr/>
      <dgm:t>
        <a:bodyPr/>
        <a:lstStyle/>
        <a:p>
          <a:endParaRPr lang="it-IT"/>
        </a:p>
      </dgm:t>
    </dgm:pt>
    <dgm:pt modelId="{AB834385-47FA-488C-83F4-C8FBB0971AD7}" type="sibTrans" cxnId="{51938F08-DE69-4017-A5BC-91AF0D3263B4}">
      <dgm:prSet/>
      <dgm:spPr/>
      <dgm:t>
        <a:bodyPr/>
        <a:lstStyle/>
        <a:p>
          <a:endParaRPr lang="it-IT"/>
        </a:p>
      </dgm:t>
    </dgm:pt>
    <dgm:pt modelId="{E5DAAA98-FC2A-4893-ACC9-3F1FB8476BA4}" type="pres">
      <dgm:prSet presAssocID="{0186E3D8-BF35-4869-BD76-02DCE0285CA1}" presName="CompostProcess" presStyleCnt="0">
        <dgm:presLayoutVars>
          <dgm:dir/>
          <dgm:resizeHandles val="exact"/>
        </dgm:presLayoutVars>
      </dgm:prSet>
      <dgm:spPr/>
    </dgm:pt>
    <dgm:pt modelId="{AF3CA9B1-2FC9-42A0-80EF-510980E0189D}" type="pres">
      <dgm:prSet presAssocID="{0186E3D8-BF35-4869-BD76-02DCE0285CA1}" presName="arrow" presStyleLbl="bgShp" presStyleIdx="0" presStyleCnt="1"/>
      <dgm:spPr/>
    </dgm:pt>
    <dgm:pt modelId="{78FD71F6-9C56-467F-A5A0-39448982F9A0}" type="pres">
      <dgm:prSet presAssocID="{0186E3D8-BF35-4869-BD76-02DCE0285CA1}" presName="linearProcess" presStyleCnt="0"/>
      <dgm:spPr/>
    </dgm:pt>
    <dgm:pt modelId="{DA1CDFC2-C427-45A4-A468-1E10603B4340}" type="pres">
      <dgm:prSet presAssocID="{5C4011BE-203E-49BB-830A-CB80A048502E}" presName="textNode" presStyleLbl="node1" presStyleIdx="0" presStyleCnt="5">
        <dgm:presLayoutVars>
          <dgm:bulletEnabled val="1"/>
        </dgm:presLayoutVars>
      </dgm:prSet>
      <dgm:spPr/>
    </dgm:pt>
    <dgm:pt modelId="{5EEFEACA-6B5A-4E53-B805-2ECD1038C4FE}" type="pres">
      <dgm:prSet presAssocID="{7DAC934A-B40C-400C-B481-91AE4E0860B4}" presName="sibTrans" presStyleCnt="0"/>
      <dgm:spPr/>
    </dgm:pt>
    <dgm:pt modelId="{56E2DDE9-54E3-4B94-BED8-5E31792E585D}" type="pres">
      <dgm:prSet presAssocID="{6014CD01-6227-4797-A3A8-7CB0E81B41FA}" presName="textNode" presStyleLbl="node1" presStyleIdx="1" presStyleCnt="5">
        <dgm:presLayoutVars>
          <dgm:bulletEnabled val="1"/>
        </dgm:presLayoutVars>
      </dgm:prSet>
      <dgm:spPr/>
    </dgm:pt>
    <dgm:pt modelId="{1A067943-E336-42B5-8463-2F172B54A343}" type="pres">
      <dgm:prSet presAssocID="{41295066-2C6E-4585-8DBC-00C41C36E54D}" presName="sibTrans" presStyleCnt="0"/>
      <dgm:spPr/>
    </dgm:pt>
    <dgm:pt modelId="{321CB2CD-A060-491C-9388-6AE95C89BF4D}" type="pres">
      <dgm:prSet presAssocID="{08761BDE-6C75-487B-844B-8A5EE0F6A6DA}" presName="textNode" presStyleLbl="node1" presStyleIdx="2" presStyleCnt="5">
        <dgm:presLayoutVars>
          <dgm:bulletEnabled val="1"/>
        </dgm:presLayoutVars>
      </dgm:prSet>
      <dgm:spPr/>
    </dgm:pt>
    <dgm:pt modelId="{B6647B04-27C4-47C1-85F2-93615BB774F4}" type="pres">
      <dgm:prSet presAssocID="{A609F072-B526-4BE3-ABD3-8BCBF1B26EB1}" presName="sibTrans" presStyleCnt="0"/>
      <dgm:spPr/>
    </dgm:pt>
    <dgm:pt modelId="{7F918340-5D45-4CE1-9C0C-705014EBD0A7}" type="pres">
      <dgm:prSet presAssocID="{269E07CD-5133-4239-9402-2EC76A97F125}" presName="textNode" presStyleLbl="node1" presStyleIdx="3" presStyleCnt="5">
        <dgm:presLayoutVars>
          <dgm:bulletEnabled val="1"/>
        </dgm:presLayoutVars>
      </dgm:prSet>
      <dgm:spPr/>
    </dgm:pt>
    <dgm:pt modelId="{DBA269F5-6703-41A8-96C7-132E1B8A0ECB}" type="pres">
      <dgm:prSet presAssocID="{6FEE6AB9-DECD-4B64-87E0-1D84E63FDCD2}" presName="sibTrans" presStyleCnt="0"/>
      <dgm:spPr/>
    </dgm:pt>
    <dgm:pt modelId="{587F9135-EA18-4FE4-8FE2-63B50BF67AB8}" type="pres">
      <dgm:prSet presAssocID="{64EAFB14-82BA-49ED-A9F4-ADE4FE3FE90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51938F08-DE69-4017-A5BC-91AF0D3263B4}" srcId="{0186E3D8-BF35-4869-BD76-02DCE0285CA1}" destId="{64EAFB14-82BA-49ED-A9F4-ADE4FE3FE909}" srcOrd="4" destOrd="0" parTransId="{31DEB915-1571-4338-9021-8373069D457A}" sibTransId="{AB834385-47FA-488C-83F4-C8FBB0971AD7}"/>
    <dgm:cxn modelId="{90AB740E-8FD1-4E8A-91A0-232A45CF6841}" srcId="{0186E3D8-BF35-4869-BD76-02DCE0285CA1}" destId="{5C4011BE-203E-49BB-830A-CB80A048502E}" srcOrd="0" destOrd="0" parTransId="{C63A08EB-5B42-4764-B44F-C1A30811AE25}" sibTransId="{7DAC934A-B40C-400C-B481-91AE4E0860B4}"/>
    <dgm:cxn modelId="{DD830E24-B082-47DF-B585-8C76E241D7FD}" type="presOf" srcId="{0186E3D8-BF35-4869-BD76-02DCE0285CA1}" destId="{E5DAAA98-FC2A-4893-ACC9-3F1FB8476BA4}" srcOrd="0" destOrd="0" presId="urn:microsoft.com/office/officeart/2005/8/layout/hProcess9"/>
    <dgm:cxn modelId="{17616A40-CA5F-45FF-AC24-D0A7DA5F6EE7}" type="presOf" srcId="{269E07CD-5133-4239-9402-2EC76A97F125}" destId="{7F918340-5D45-4CE1-9C0C-705014EBD0A7}" srcOrd="0" destOrd="0" presId="urn:microsoft.com/office/officeart/2005/8/layout/hProcess9"/>
    <dgm:cxn modelId="{FA23736D-3BAF-4A06-BA82-EBA6ADCFB9C2}" type="presOf" srcId="{6014CD01-6227-4797-A3A8-7CB0E81B41FA}" destId="{56E2DDE9-54E3-4B94-BED8-5E31792E585D}" srcOrd="0" destOrd="0" presId="urn:microsoft.com/office/officeart/2005/8/layout/hProcess9"/>
    <dgm:cxn modelId="{72C21B53-F830-49A4-B788-A0011E7BBA53}" type="presOf" srcId="{64EAFB14-82BA-49ED-A9F4-ADE4FE3FE909}" destId="{587F9135-EA18-4FE4-8FE2-63B50BF67AB8}" srcOrd="0" destOrd="0" presId="urn:microsoft.com/office/officeart/2005/8/layout/hProcess9"/>
    <dgm:cxn modelId="{518698C0-3393-499D-8E45-93F68CF29D0A}" srcId="{0186E3D8-BF35-4869-BD76-02DCE0285CA1}" destId="{08761BDE-6C75-487B-844B-8A5EE0F6A6DA}" srcOrd="2" destOrd="0" parTransId="{88593445-1C13-4B8D-BDFB-0922D58B0B6D}" sibTransId="{A609F072-B526-4BE3-ABD3-8BCBF1B26EB1}"/>
    <dgm:cxn modelId="{B68A34D7-5BE4-4AE6-9B07-15ACB82EC3C4}" srcId="{0186E3D8-BF35-4869-BD76-02DCE0285CA1}" destId="{269E07CD-5133-4239-9402-2EC76A97F125}" srcOrd="3" destOrd="0" parTransId="{B49A41E5-3807-40A9-989D-B1B5F6C6A3B4}" sibTransId="{6FEE6AB9-DECD-4B64-87E0-1D84E63FDCD2}"/>
    <dgm:cxn modelId="{C29C55DE-0083-4DF4-B656-A737F5EE2E67}" type="presOf" srcId="{5C4011BE-203E-49BB-830A-CB80A048502E}" destId="{DA1CDFC2-C427-45A4-A468-1E10603B4340}" srcOrd="0" destOrd="0" presId="urn:microsoft.com/office/officeart/2005/8/layout/hProcess9"/>
    <dgm:cxn modelId="{5A745EEB-A9C7-44D3-986C-C76C33D4A9FD}" srcId="{0186E3D8-BF35-4869-BD76-02DCE0285CA1}" destId="{6014CD01-6227-4797-A3A8-7CB0E81B41FA}" srcOrd="1" destOrd="0" parTransId="{DA4A64C8-3FA8-4534-AA78-2E65FB221ADB}" sibTransId="{41295066-2C6E-4585-8DBC-00C41C36E54D}"/>
    <dgm:cxn modelId="{BD5163F0-0356-48C7-9791-5C44D0651139}" type="presOf" srcId="{08761BDE-6C75-487B-844B-8A5EE0F6A6DA}" destId="{321CB2CD-A060-491C-9388-6AE95C89BF4D}" srcOrd="0" destOrd="0" presId="urn:microsoft.com/office/officeart/2005/8/layout/hProcess9"/>
    <dgm:cxn modelId="{0B3B7CE5-65D8-491A-B28A-F7ADB9577262}" type="presParOf" srcId="{E5DAAA98-FC2A-4893-ACC9-3F1FB8476BA4}" destId="{AF3CA9B1-2FC9-42A0-80EF-510980E0189D}" srcOrd="0" destOrd="0" presId="urn:microsoft.com/office/officeart/2005/8/layout/hProcess9"/>
    <dgm:cxn modelId="{B5767EAF-EA88-4A43-BBC8-DE8856058B3C}" type="presParOf" srcId="{E5DAAA98-FC2A-4893-ACC9-3F1FB8476BA4}" destId="{78FD71F6-9C56-467F-A5A0-39448982F9A0}" srcOrd="1" destOrd="0" presId="urn:microsoft.com/office/officeart/2005/8/layout/hProcess9"/>
    <dgm:cxn modelId="{E550B1E2-1F8F-489E-9015-595DCB312AD0}" type="presParOf" srcId="{78FD71F6-9C56-467F-A5A0-39448982F9A0}" destId="{DA1CDFC2-C427-45A4-A468-1E10603B4340}" srcOrd="0" destOrd="0" presId="urn:microsoft.com/office/officeart/2005/8/layout/hProcess9"/>
    <dgm:cxn modelId="{CFC77B86-1561-4092-9206-0DF8FD7BD569}" type="presParOf" srcId="{78FD71F6-9C56-467F-A5A0-39448982F9A0}" destId="{5EEFEACA-6B5A-4E53-B805-2ECD1038C4FE}" srcOrd="1" destOrd="0" presId="urn:microsoft.com/office/officeart/2005/8/layout/hProcess9"/>
    <dgm:cxn modelId="{4FE88648-CE8C-41AA-AD4F-D91A155F73A4}" type="presParOf" srcId="{78FD71F6-9C56-467F-A5A0-39448982F9A0}" destId="{56E2DDE9-54E3-4B94-BED8-5E31792E585D}" srcOrd="2" destOrd="0" presId="urn:microsoft.com/office/officeart/2005/8/layout/hProcess9"/>
    <dgm:cxn modelId="{33CFC5E0-352A-41F3-8AFF-D2B24B677B1D}" type="presParOf" srcId="{78FD71F6-9C56-467F-A5A0-39448982F9A0}" destId="{1A067943-E336-42B5-8463-2F172B54A343}" srcOrd="3" destOrd="0" presId="urn:microsoft.com/office/officeart/2005/8/layout/hProcess9"/>
    <dgm:cxn modelId="{7E6BF834-C502-4D3C-BCEE-C6FB698D832D}" type="presParOf" srcId="{78FD71F6-9C56-467F-A5A0-39448982F9A0}" destId="{321CB2CD-A060-491C-9388-6AE95C89BF4D}" srcOrd="4" destOrd="0" presId="urn:microsoft.com/office/officeart/2005/8/layout/hProcess9"/>
    <dgm:cxn modelId="{8ABCABFC-E24C-4D01-A286-0B9315D19C43}" type="presParOf" srcId="{78FD71F6-9C56-467F-A5A0-39448982F9A0}" destId="{B6647B04-27C4-47C1-85F2-93615BB774F4}" srcOrd="5" destOrd="0" presId="urn:microsoft.com/office/officeart/2005/8/layout/hProcess9"/>
    <dgm:cxn modelId="{4634EE57-78BB-4E1E-941C-7F1AB581CA0E}" type="presParOf" srcId="{78FD71F6-9C56-467F-A5A0-39448982F9A0}" destId="{7F918340-5D45-4CE1-9C0C-705014EBD0A7}" srcOrd="6" destOrd="0" presId="urn:microsoft.com/office/officeart/2005/8/layout/hProcess9"/>
    <dgm:cxn modelId="{0AA826E4-D02F-4A50-A559-2BA57FA869E0}" type="presParOf" srcId="{78FD71F6-9C56-467F-A5A0-39448982F9A0}" destId="{DBA269F5-6703-41A8-96C7-132E1B8A0ECB}" srcOrd="7" destOrd="0" presId="urn:microsoft.com/office/officeart/2005/8/layout/hProcess9"/>
    <dgm:cxn modelId="{D8DAD88E-5CB9-44C1-93FC-FE9AEB60AC3A}" type="presParOf" srcId="{78FD71F6-9C56-467F-A5A0-39448982F9A0}" destId="{587F9135-EA18-4FE4-8FE2-63B50BF67AB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E30A5A-D14A-4EB2-A019-140019879F6C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3F94420C-8060-43B7-B073-806D50754AA6}">
      <dgm:prSet/>
      <dgm:spPr/>
      <dgm:t>
        <a:bodyPr/>
        <a:lstStyle/>
        <a:p>
          <a:r>
            <a:rPr lang="it-IT"/>
            <a:t>Dialogo</a:t>
          </a:r>
        </a:p>
      </dgm:t>
    </dgm:pt>
    <dgm:pt modelId="{5C8B178D-ADEF-4DB8-B096-8BAB790570E8}" type="parTrans" cxnId="{329CC40A-1012-4129-A26D-1075CC6D7501}">
      <dgm:prSet/>
      <dgm:spPr/>
      <dgm:t>
        <a:bodyPr/>
        <a:lstStyle/>
        <a:p>
          <a:endParaRPr lang="it-IT"/>
        </a:p>
      </dgm:t>
    </dgm:pt>
    <dgm:pt modelId="{C68E5924-8BE8-4F3B-9099-A9AEC303F0F8}" type="sibTrans" cxnId="{329CC40A-1012-4129-A26D-1075CC6D7501}">
      <dgm:prSet/>
      <dgm:spPr/>
      <dgm:t>
        <a:bodyPr/>
        <a:lstStyle/>
        <a:p>
          <a:endParaRPr lang="it-IT"/>
        </a:p>
      </dgm:t>
    </dgm:pt>
    <dgm:pt modelId="{9F57F123-26EE-42E9-BEB7-9CAB67D3D88C}" type="pres">
      <dgm:prSet presAssocID="{C4E30A5A-D14A-4EB2-A019-140019879F6C}" presName="diagram" presStyleCnt="0">
        <dgm:presLayoutVars>
          <dgm:dir/>
          <dgm:resizeHandles val="exact"/>
        </dgm:presLayoutVars>
      </dgm:prSet>
      <dgm:spPr/>
    </dgm:pt>
    <dgm:pt modelId="{D2A5DEBE-88D2-4461-9AC8-931FD9686A80}" type="pres">
      <dgm:prSet presAssocID="{3F94420C-8060-43B7-B073-806D50754AA6}" presName="node" presStyleLbl="node1" presStyleIdx="0" presStyleCnt="1">
        <dgm:presLayoutVars>
          <dgm:bulletEnabled val="1"/>
        </dgm:presLayoutVars>
      </dgm:prSet>
      <dgm:spPr/>
    </dgm:pt>
  </dgm:ptLst>
  <dgm:cxnLst>
    <dgm:cxn modelId="{329CC40A-1012-4129-A26D-1075CC6D7501}" srcId="{C4E30A5A-D14A-4EB2-A019-140019879F6C}" destId="{3F94420C-8060-43B7-B073-806D50754AA6}" srcOrd="0" destOrd="0" parTransId="{5C8B178D-ADEF-4DB8-B096-8BAB790570E8}" sibTransId="{C68E5924-8BE8-4F3B-9099-A9AEC303F0F8}"/>
    <dgm:cxn modelId="{72E77CA6-02CE-43A0-A72E-F6757C738238}" type="presOf" srcId="{3F94420C-8060-43B7-B073-806D50754AA6}" destId="{D2A5DEBE-88D2-4461-9AC8-931FD9686A80}" srcOrd="0" destOrd="0" presId="urn:microsoft.com/office/officeart/2005/8/layout/default"/>
    <dgm:cxn modelId="{84B62CF2-18AC-4293-B7E0-3397CC816B76}" type="presOf" srcId="{C4E30A5A-D14A-4EB2-A019-140019879F6C}" destId="{9F57F123-26EE-42E9-BEB7-9CAB67D3D88C}" srcOrd="0" destOrd="0" presId="urn:microsoft.com/office/officeart/2005/8/layout/default"/>
    <dgm:cxn modelId="{7200E790-8868-4BA8-A092-238A1C5DA58A}" type="presParOf" srcId="{9F57F123-26EE-42E9-BEB7-9CAB67D3D88C}" destId="{D2A5DEBE-88D2-4461-9AC8-931FD9686A80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547689C-7F56-4149-8218-288ECDA36B85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BD72169-7511-4FEF-B1B7-22D251D97975}">
      <dgm:prSet/>
      <dgm:spPr/>
      <dgm:t>
        <a:bodyPr/>
        <a:lstStyle/>
        <a:p>
          <a:r>
            <a:rPr lang="it-IT"/>
            <a:t>Virus</a:t>
          </a:r>
        </a:p>
      </dgm:t>
    </dgm:pt>
    <dgm:pt modelId="{C59D33A9-7704-42D9-9DC4-75250EA42C1F}" type="parTrans" cxnId="{F5E5430C-7C90-48CB-B129-664552B253AA}">
      <dgm:prSet/>
      <dgm:spPr/>
      <dgm:t>
        <a:bodyPr/>
        <a:lstStyle/>
        <a:p>
          <a:endParaRPr lang="it-IT"/>
        </a:p>
      </dgm:t>
    </dgm:pt>
    <dgm:pt modelId="{0D40CFD6-129C-4988-80A8-B8099825BA89}" type="sibTrans" cxnId="{F5E5430C-7C90-48CB-B129-664552B253AA}">
      <dgm:prSet/>
      <dgm:spPr/>
      <dgm:t>
        <a:bodyPr/>
        <a:lstStyle/>
        <a:p>
          <a:endParaRPr lang="it-IT"/>
        </a:p>
      </dgm:t>
    </dgm:pt>
    <dgm:pt modelId="{44946B93-178B-40A1-AC83-184BFD93FBD6}">
      <dgm:prSet/>
      <dgm:spPr/>
      <dgm:t>
        <a:bodyPr/>
        <a:lstStyle/>
        <a:p>
          <a:r>
            <a:rPr lang="it-IT"/>
            <a:t>Worm</a:t>
          </a:r>
        </a:p>
      </dgm:t>
    </dgm:pt>
    <dgm:pt modelId="{204A03CF-17EC-48CE-8D57-D66093EE09CB}" type="parTrans" cxnId="{768033BC-4CB6-4E0D-B93B-8E072BEBFD9F}">
      <dgm:prSet/>
      <dgm:spPr/>
      <dgm:t>
        <a:bodyPr/>
        <a:lstStyle/>
        <a:p>
          <a:endParaRPr lang="it-IT"/>
        </a:p>
      </dgm:t>
    </dgm:pt>
    <dgm:pt modelId="{54D902BD-4AE2-449E-8288-6C0D95B41F5A}" type="sibTrans" cxnId="{768033BC-4CB6-4E0D-B93B-8E072BEBFD9F}">
      <dgm:prSet/>
      <dgm:spPr/>
      <dgm:t>
        <a:bodyPr/>
        <a:lstStyle/>
        <a:p>
          <a:endParaRPr lang="it-IT"/>
        </a:p>
      </dgm:t>
    </dgm:pt>
    <dgm:pt modelId="{E829C061-0778-48CC-A080-A879A123EB2D}">
      <dgm:prSet/>
      <dgm:spPr/>
      <dgm:t>
        <a:bodyPr/>
        <a:lstStyle/>
        <a:p>
          <a:r>
            <a:rPr lang="it-IT"/>
            <a:t>Trojan</a:t>
          </a:r>
        </a:p>
      </dgm:t>
    </dgm:pt>
    <dgm:pt modelId="{61ECF0B7-E853-41D1-BFED-9FAAD4468F15}" type="parTrans" cxnId="{84243066-92ED-4865-9A7B-36573D156319}">
      <dgm:prSet/>
      <dgm:spPr/>
      <dgm:t>
        <a:bodyPr/>
        <a:lstStyle/>
        <a:p>
          <a:endParaRPr lang="it-IT"/>
        </a:p>
      </dgm:t>
    </dgm:pt>
    <dgm:pt modelId="{C859061D-4EE0-4CFC-9B8B-68203CA1C514}" type="sibTrans" cxnId="{84243066-92ED-4865-9A7B-36573D156319}">
      <dgm:prSet/>
      <dgm:spPr/>
      <dgm:t>
        <a:bodyPr/>
        <a:lstStyle/>
        <a:p>
          <a:endParaRPr lang="it-IT"/>
        </a:p>
      </dgm:t>
    </dgm:pt>
    <dgm:pt modelId="{80E918E2-4CE9-4913-A8A0-41131541CA9C}">
      <dgm:prSet/>
      <dgm:spPr/>
      <dgm:t>
        <a:bodyPr/>
        <a:lstStyle/>
        <a:p>
          <a:r>
            <a:rPr lang="it-IT"/>
            <a:t>Exploit</a:t>
          </a:r>
        </a:p>
      </dgm:t>
    </dgm:pt>
    <dgm:pt modelId="{8B9BAC3C-B487-4A84-9372-B2B3720A079B}" type="parTrans" cxnId="{188A6E93-AF75-4C2D-8142-3F5AEE1EDC60}">
      <dgm:prSet/>
      <dgm:spPr/>
      <dgm:t>
        <a:bodyPr/>
        <a:lstStyle/>
        <a:p>
          <a:endParaRPr lang="it-IT"/>
        </a:p>
      </dgm:t>
    </dgm:pt>
    <dgm:pt modelId="{6E5305DC-F9B7-4A07-8426-B7D9B38CEF95}" type="sibTrans" cxnId="{188A6E93-AF75-4C2D-8142-3F5AEE1EDC60}">
      <dgm:prSet/>
      <dgm:spPr/>
      <dgm:t>
        <a:bodyPr/>
        <a:lstStyle/>
        <a:p>
          <a:endParaRPr lang="it-IT"/>
        </a:p>
      </dgm:t>
    </dgm:pt>
    <dgm:pt modelId="{6F02C22E-007C-4CF8-BC86-DA8DC5D28313}">
      <dgm:prSet/>
      <dgm:spPr/>
      <dgm:t>
        <a:bodyPr/>
        <a:lstStyle/>
        <a:p>
          <a:r>
            <a:rPr lang="it-IT"/>
            <a:t>Spyware</a:t>
          </a:r>
        </a:p>
      </dgm:t>
    </dgm:pt>
    <dgm:pt modelId="{5719EB59-3422-494E-9FA7-20DB78C67160}" type="parTrans" cxnId="{F6941856-9C21-4A60-A47D-909902C0AAD8}">
      <dgm:prSet/>
      <dgm:spPr/>
      <dgm:t>
        <a:bodyPr/>
        <a:lstStyle/>
        <a:p>
          <a:endParaRPr lang="it-IT"/>
        </a:p>
      </dgm:t>
    </dgm:pt>
    <dgm:pt modelId="{9BA13439-E5FB-4501-839B-4B37AF3D4E36}" type="sibTrans" cxnId="{F6941856-9C21-4A60-A47D-909902C0AAD8}">
      <dgm:prSet/>
      <dgm:spPr/>
      <dgm:t>
        <a:bodyPr/>
        <a:lstStyle/>
        <a:p>
          <a:endParaRPr lang="it-IT"/>
        </a:p>
      </dgm:t>
    </dgm:pt>
    <dgm:pt modelId="{2B4464FB-2F35-4D9C-8279-1ED00AE051F4}">
      <dgm:prSet/>
      <dgm:spPr/>
      <dgm:t>
        <a:bodyPr/>
        <a:lstStyle/>
        <a:p>
          <a:r>
            <a:rPr lang="it-IT"/>
            <a:t>Patch</a:t>
          </a:r>
        </a:p>
      </dgm:t>
    </dgm:pt>
    <dgm:pt modelId="{0C749907-8EB8-41BF-BF63-82F5798CE1E8}" type="parTrans" cxnId="{29D0750F-EF34-4F08-BE3F-318ABAE33596}">
      <dgm:prSet/>
      <dgm:spPr/>
      <dgm:t>
        <a:bodyPr/>
        <a:lstStyle/>
        <a:p>
          <a:endParaRPr lang="it-IT"/>
        </a:p>
      </dgm:t>
    </dgm:pt>
    <dgm:pt modelId="{3968C835-C1B7-4B0D-B997-97B598F26038}" type="sibTrans" cxnId="{29D0750F-EF34-4F08-BE3F-318ABAE33596}">
      <dgm:prSet/>
      <dgm:spPr/>
      <dgm:t>
        <a:bodyPr/>
        <a:lstStyle/>
        <a:p>
          <a:endParaRPr lang="it-IT"/>
        </a:p>
      </dgm:t>
    </dgm:pt>
    <dgm:pt modelId="{AD7C6577-3523-4194-A563-B3B68782A1C4}" type="pres">
      <dgm:prSet presAssocID="{D547689C-7F56-4149-8218-288ECDA36B85}" presName="diagram" presStyleCnt="0">
        <dgm:presLayoutVars>
          <dgm:dir/>
          <dgm:resizeHandles val="exact"/>
        </dgm:presLayoutVars>
      </dgm:prSet>
      <dgm:spPr/>
    </dgm:pt>
    <dgm:pt modelId="{30DE9606-5646-4F5C-80F9-91AD048E7A99}" type="pres">
      <dgm:prSet presAssocID="{2BD72169-7511-4FEF-B1B7-22D251D97975}" presName="node" presStyleLbl="node1" presStyleIdx="0" presStyleCnt="6">
        <dgm:presLayoutVars>
          <dgm:bulletEnabled val="1"/>
        </dgm:presLayoutVars>
      </dgm:prSet>
      <dgm:spPr/>
    </dgm:pt>
    <dgm:pt modelId="{5CB7C15F-413B-417D-B730-BF03754CADC3}" type="pres">
      <dgm:prSet presAssocID="{0D40CFD6-129C-4988-80A8-B8099825BA89}" presName="sibTrans" presStyleCnt="0"/>
      <dgm:spPr/>
    </dgm:pt>
    <dgm:pt modelId="{F0BB4A7C-123C-4109-B317-1660953D9351}" type="pres">
      <dgm:prSet presAssocID="{44946B93-178B-40A1-AC83-184BFD93FBD6}" presName="node" presStyleLbl="node1" presStyleIdx="1" presStyleCnt="6">
        <dgm:presLayoutVars>
          <dgm:bulletEnabled val="1"/>
        </dgm:presLayoutVars>
      </dgm:prSet>
      <dgm:spPr/>
    </dgm:pt>
    <dgm:pt modelId="{0977EB1E-D330-49AD-9B66-01B658BC3061}" type="pres">
      <dgm:prSet presAssocID="{54D902BD-4AE2-449E-8288-6C0D95B41F5A}" presName="sibTrans" presStyleCnt="0"/>
      <dgm:spPr/>
    </dgm:pt>
    <dgm:pt modelId="{20C4ECD6-1558-4140-83B4-EA689E90B818}" type="pres">
      <dgm:prSet presAssocID="{E829C061-0778-48CC-A080-A879A123EB2D}" presName="node" presStyleLbl="node1" presStyleIdx="2" presStyleCnt="6">
        <dgm:presLayoutVars>
          <dgm:bulletEnabled val="1"/>
        </dgm:presLayoutVars>
      </dgm:prSet>
      <dgm:spPr/>
    </dgm:pt>
    <dgm:pt modelId="{3F69A2DB-B33A-450F-BCFF-0E131EEEBCA3}" type="pres">
      <dgm:prSet presAssocID="{C859061D-4EE0-4CFC-9B8B-68203CA1C514}" presName="sibTrans" presStyleCnt="0"/>
      <dgm:spPr/>
    </dgm:pt>
    <dgm:pt modelId="{C1106262-38B0-49B7-ABB7-DAADF119B891}" type="pres">
      <dgm:prSet presAssocID="{80E918E2-4CE9-4913-A8A0-41131541CA9C}" presName="node" presStyleLbl="node1" presStyleIdx="3" presStyleCnt="6">
        <dgm:presLayoutVars>
          <dgm:bulletEnabled val="1"/>
        </dgm:presLayoutVars>
      </dgm:prSet>
      <dgm:spPr/>
    </dgm:pt>
    <dgm:pt modelId="{8B9600DA-01B6-44ED-B683-5C2D71304E68}" type="pres">
      <dgm:prSet presAssocID="{6E5305DC-F9B7-4A07-8426-B7D9B38CEF95}" presName="sibTrans" presStyleCnt="0"/>
      <dgm:spPr/>
    </dgm:pt>
    <dgm:pt modelId="{B1BB2A2C-842B-4F52-98F6-EC177DE80745}" type="pres">
      <dgm:prSet presAssocID="{6F02C22E-007C-4CF8-BC86-DA8DC5D28313}" presName="node" presStyleLbl="node1" presStyleIdx="4" presStyleCnt="6">
        <dgm:presLayoutVars>
          <dgm:bulletEnabled val="1"/>
        </dgm:presLayoutVars>
      </dgm:prSet>
      <dgm:spPr/>
    </dgm:pt>
    <dgm:pt modelId="{20E68B72-0350-4F1C-A630-40D4E0EF67E2}" type="pres">
      <dgm:prSet presAssocID="{9BA13439-E5FB-4501-839B-4B37AF3D4E36}" presName="sibTrans" presStyleCnt="0"/>
      <dgm:spPr/>
    </dgm:pt>
    <dgm:pt modelId="{CC11BED7-6815-457D-B857-01AD87DB0A25}" type="pres">
      <dgm:prSet presAssocID="{2B4464FB-2F35-4D9C-8279-1ED00AE051F4}" presName="node" presStyleLbl="node1" presStyleIdx="5" presStyleCnt="6">
        <dgm:presLayoutVars>
          <dgm:bulletEnabled val="1"/>
        </dgm:presLayoutVars>
      </dgm:prSet>
      <dgm:spPr/>
    </dgm:pt>
  </dgm:ptLst>
  <dgm:cxnLst>
    <dgm:cxn modelId="{F5E5430C-7C90-48CB-B129-664552B253AA}" srcId="{D547689C-7F56-4149-8218-288ECDA36B85}" destId="{2BD72169-7511-4FEF-B1B7-22D251D97975}" srcOrd="0" destOrd="0" parTransId="{C59D33A9-7704-42D9-9DC4-75250EA42C1F}" sibTransId="{0D40CFD6-129C-4988-80A8-B8099825BA89}"/>
    <dgm:cxn modelId="{29D0750F-EF34-4F08-BE3F-318ABAE33596}" srcId="{D547689C-7F56-4149-8218-288ECDA36B85}" destId="{2B4464FB-2F35-4D9C-8279-1ED00AE051F4}" srcOrd="5" destOrd="0" parTransId="{0C749907-8EB8-41BF-BF63-82F5798CE1E8}" sibTransId="{3968C835-C1B7-4B0D-B997-97B598F26038}"/>
    <dgm:cxn modelId="{74E81D13-4618-4D62-B982-484C6F19E276}" type="presOf" srcId="{2B4464FB-2F35-4D9C-8279-1ED00AE051F4}" destId="{CC11BED7-6815-457D-B857-01AD87DB0A25}" srcOrd="0" destOrd="0" presId="urn:microsoft.com/office/officeart/2005/8/layout/default"/>
    <dgm:cxn modelId="{9B2E1840-054C-4C34-ABB8-FAC8293DAA65}" type="presOf" srcId="{6F02C22E-007C-4CF8-BC86-DA8DC5D28313}" destId="{B1BB2A2C-842B-4F52-98F6-EC177DE80745}" srcOrd="0" destOrd="0" presId="urn:microsoft.com/office/officeart/2005/8/layout/default"/>
    <dgm:cxn modelId="{84243066-92ED-4865-9A7B-36573D156319}" srcId="{D547689C-7F56-4149-8218-288ECDA36B85}" destId="{E829C061-0778-48CC-A080-A879A123EB2D}" srcOrd="2" destOrd="0" parTransId="{61ECF0B7-E853-41D1-BFED-9FAAD4468F15}" sibTransId="{C859061D-4EE0-4CFC-9B8B-68203CA1C514}"/>
    <dgm:cxn modelId="{28CA0148-31FB-47FB-A632-92E97B31F495}" type="presOf" srcId="{44946B93-178B-40A1-AC83-184BFD93FBD6}" destId="{F0BB4A7C-123C-4109-B317-1660953D9351}" srcOrd="0" destOrd="0" presId="urn:microsoft.com/office/officeart/2005/8/layout/default"/>
    <dgm:cxn modelId="{F6941856-9C21-4A60-A47D-909902C0AAD8}" srcId="{D547689C-7F56-4149-8218-288ECDA36B85}" destId="{6F02C22E-007C-4CF8-BC86-DA8DC5D28313}" srcOrd="4" destOrd="0" parTransId="{5719EB59-3422-494E-9FA7-20DB78C67160}" sibTransId="{9BA13439-E5FB-4501-839B-4B37AF3D4E36}"/>
    <dgm:cxn modelId="{188A6E93-AF75-4C2D-8142-3F5AEE1EDC60}" srcId="{D547689C-7F56-4149-8218-288ECDA36B85}" destId="{80E918E2-4CE9-4913-A8A0-41131541CA9C}" srcOrd="3" destOrd="0" parTransId="{8B9BAC3C-B487-4A84-9372-B2B3720A079B}" sibTransId="{6E5305DC-F9B7-4A07-8426-B7D9B38CEF95}"/>
    <dgm:cxn modelId="{768033BC-4CB6-4E0D-B93B-8E072BEBFD9F}" srcId="{D547689C-7F56-4149-8218-288ECDA36B85}" destId="{44946B93-178B-40A1-AC83-184BFD93FBD6}" srcOrd="1" destOrd="0" parTransId="{204A03CF-17EC-48CE-8D57-D66093EE09CB}" sibTransId="{54D902BD-4AE2-449E-8288-6C0D95B41F5A}"/>
    <dgm:cxn modelId="{E9FE26CB-A7BB-438C-979D-35D1D642B976}" type="presOf" srcId="{80E918E2-4CE9-4913-A8A0-41131541CA9C}" destId="{C1106262-38B0-49B7-ABB7-DAADF119B891}" srcOrd="0" destOrd="0" presId="urn:microsoft.com/office/officeart/2005/8/layout/default"/>
    <dgm:cxn modelId="{4D6A28E1-6193-4DDA-8495-AF76B4EDCDB2}" type="presOf" srcId="{D547689C-7F56-4149-8218-288ECDA36B85}" destId="{AD7C6577-3523-4194-A563-B3B68782A1C4}" srcOrd="0" destOrd="0" presId="urn:microsoft.com/office/officeart/2005/8/layout/default"/>
    <dgm:cxn modelId="{9B0203EF-1ACD-46C7-9A31-2268C4B1D192}" type="presOf" srcId="{2BD72169-7511-4FEF-B1B7-22D251D97975}" destId="{30DE9606-5646-4F5C-80F9-91AD048E7A99}" srcOrd="0" destOrd="0" presId="urn:microsoft.com/office/officeart/2005/8/layout/default"/>
    <dgm:cxn modelId="{F08B43F8-679E-4EA9-9970-0BFCF4A775FE}" type="presOf" srcId="{E829C061-0778-48CC-A080-A879A123EB2D}" destId="{20C4ECD6-1558-4140-83B4-EA689E90B818}" srcOrd="0" destOrd="0" presId="urn:microsoft.com/office/officeart/2005/8/layout/default"/>
    <dgm:cxn modelId="{3CBDFF08-2F8C-494C-BD68-C3CF3FD3A21C}" type="presParOf" srcId="{AD7C6577-3523-4194-A563-B3B68782A1C4}" destId="{30DE9606-5646-4F5C-80F9-91AD048E7A99}" srcOrd="0" destOrd="0" presId="urn:microsoft.com/office/officeart/2005/8/layout/default"/>
    <dgm:cxn modelId="{5F0892AB-B025-4611-8358-FA601D33A43C}" type="presParOf" srcId="{AD7C6577-3523-4194-A563-B3B68782A1C4}" destId="{5CB7C15F-413B-417D-B730-BF03754CADC3}" srcOrd="1" destOrd="0" presId="urn:microsoft.com/office/officeart/2005/8/layout/default"/>
    <dgm:cxn modelId="{5C9D74D7-248D-4174-B7FE-630EEB3179A2}" type="presParOf" srcId="{AD7C6577-3523-4194-A563-B3B68782A1C4}" destId="{F0BB4A7C-123C-4109-B317-1660953D9351}" srcOrd="2" destOrd="0" presId="urn:microsoft.com/office/officeart/2005/8/layout/default"/>
    <dgm:cxn modelId="{FA539B27-F81F-4C1D-933F-13554EC0F10F}" type="presParOf" srcId="{AD7C6577-3523-4194-A563-B3B68782A1C4}" destId="{0977EB1E-D330-49AD-9B66-01B658BC3061}" srcOrd="3" destOrd="0" presId="urn:microsoft.com/office/officeart/2005/8/layout/default"/>
    <dgm:cxn modelId="{CF84DDC3-F369-41D1-9F2D-C41E1AFA9092}" type="presParOf" srcId="{AD7C6577-3523-4194-A563-B3B68782A1C4}" destId="{20C4ECD6-1558-4140-83B4-EA689E90B818}" srcOrd="4" destOrd="0" presId="urn:microsoft.com/office/officeart/2005/8/layout/default"/>
    <dgm:cxn modelId="{D8D8BE09-50C0-446A-940F-6C17A782392B}" type="presParOf" srcId="{AD7C6577-3523-4194-A563-B3B68782A1C4}" destId="{3F69A2DB-B33A-450F-BCFF-0E131EEEBCA3}" srcOrd="5" destOrd="0" presId="urn:microsoft.com/office/officeart/2005/8/layout/default"/>
    <dgm:cxn modelId="{CE6E91D6-6184-4DDD-9608-F264A1B2CA41}" type="presParOf" srcId="{AD7C6577-3523-4194-A563-B3B68782A1C4}" destId="{C1106262-38B0-49B7-ABB7-DAADF119B891}" srcOrd="6" destOrd="0" presId="urn:microsoft.com/office/officeart/2005/8/layout/default"/>
    <dgm:cxn modelId="{16B06B08-FA36-4765-98E8-EF22B51F3C3F}" type="presParOf" srcId="{AD7C6577-3523-4194-A563-B3B68782A1C4}" destId="{8B9600DA-01B6-44ED-B683-5C2D71304E68}" srcOrd="7" destOrd="0" presId="urn:microsoft.com/office/officeart/2005/8/layout/default"/>
    <dgm:cxn modelId="{60303806-3F9C-4939-9CFE-4618B8064AC4}" type="presParOf" srcId="{AD7C6577-3523-4194-A563-B3B68782A1C4}" destId="{B1BB2A2C-842B-4F52-98F6-EC177DE80745}" srcOrd="8" destOrd="0" presId="urn:microsoft.com/office/officeart/2005/8/layout/default"/>
    <dgm:cxn modelId="{CE17F9E2-B9D6-46D9-8C5D-3C845F068B6E}" type="presParOf" srcId="{AD7C6577-3523-4194-A563-B3B68782A1C4}" destId="{20E68B72-0350-4F1C-A630-40D4E0EF67E2}" srcOrd="9" destOrd="0" presId="urn:microsoft.com/office/officeart/2005/8/layout/default"/>
    <dgm:cxn modelId="{EF700F51-DBB3-4F0B-B9CE-0F6840D342A6}" type="presParOf" srcId="{AD7C6577-3523-4194-A563-B3B68782A1C4}" destId="{CC11BED7-6815-457D-B857-01AD87DB0A2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9E8E066-9B86-427D-B1DA-EDC3DED4836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6513E1EF-AE73-4A1F-8B70-CF09DCDC295F}">
      <dgm:prSet/>
      <dgm:spPr/>
      <dgm:t>
        <a:bodyPr/>
        <a:lstStyle/>
        <a:p>
          <a:r>
            <a:rPr lang="it-IT"/>
            <a:t>Qualsiasi tipo di minaccia informatica</a:t>
          </a:r>
        </a:p>
      </dgm:t>
    </dgm:pt>
    <dgm:pt modelId="{A26E860E-B2D8-4169-80C3-781ACCE44081}" type="parTrans" cxnId="{BF173377-AA47-4F83-8F2B-445442B6781D}">
      <dgm:prSet/>
      <dgm:spPr/>
      <dgm:t>
        <a:bodyPr/>
        <a:lstStyle/>
        <a:p>
          <a:endParaRPr lang="it-IT"/>
        </a:p>
      </dgm:t>
    </dgm:pt>
    <dgm:pt modelId="{56763943-E102-4B87-AD3C-3A1EB2BD1123}" type="sibTrans" cxnId="{BF173377-AA47-4F83-8F2B-445442B6781D}">
      <dgm:prSet/>
      <dgm:spPr/>
      <dgm:t>
        <a:bodyPr/>
        <a:lstStyle/>
        <a:p>
          <a:endParaRPr lang="it-IT"/>
        </a:p>
      </dgm:t>
    </dgm:pt>
    <dgm:pt modelId="{881D7418-55D3-458E-8525-8DF15ADAB6A5}">
      <dgm:prSet/>
      <dgm:spPr/>
      <dgm:t>
        <a:bodyPr/>
        <a:lstStyle/>
        <a:p>
          <a:r>
            <a:rPr lang="it-IT"/>
            <a:t>Software che è specificatamente scritto con l'intento di fare dei danni</a:t>
          </a:r>
        </a:p>
      </dgm:t>
    </dgm:pt>
    <dgm:pt modelId="{FCDEC523-9618-4918-A122-480CF286F8E1}" type="parTrans" cxnId="{9DD4EA3E-5D14-4BCE-86A4-39310F8E77A8}">
      <dgm:prSet/>
      <dgm:spPr/>
      <dgm:t>
        <a:bodyPr/>
        <a:lstStyle/>
        <a:p>
          <a:endParaRPr lang="it-IT"/>
        </a:p>
      </dgm:t>
    </dgm:pt>
    <dgm:pt modelId="{D5379C69-811C-4CF0-86DA-A848E88F5EE4}" type="sibTrans" cxnId="{9DD4EA3E-5D14-4BCE-86A4-39310F8E77A8}">
      <dgm:prSet/>
      <dgm:spPr/>
      <dgm:t>
        <a:bodyPr/>
        <a:lstStyle/>
        <a:p>
          <a:endParaRPr lang="it-IT"/>
        </a:p>
      </dgm:t>
    </dgm:pt>
    <dgm:pt modelId="{0DADD1E6-767D-45B5-BC75-57BC5B328CB3}" type="pres">
      <dgm:prSet presAssocID="{59E8E066-9B86-427D-B1DA-EDC3DED4836A}" presName="vert0" presStyleCnt="0">
        <dgm:presLayoutVars>
          <dgm:dir/>
          <dgm:animOne val="branch"/>
          <dgm:animLvl val="lvl"/>
        </dgm:presLayoutVars>
      </dgm:prSet>
      <dgm:spPr/>
    </dgm:pt>
    <dgm:pt modelId="{0251D118-F39A-4D47-8B1C-6E638C80A09D}" type="pres">
      <dgm:prSet presAssocID="{6513E1EF-AE73-4A1F-8B70-CF09DCDC295F}" presName="thickLine" presStyleLbl="alignNode1" presStyleIdx="0" presStyleCnt="2"/>
      <dgm:spPr/>
    </dgm:pt>
    <dgm:pt modelId="{8E5509E3-8FB5-4669-937D-94380AED9451}" type="pres">
      <dgm:prSet presAssocID="{6513E1EF-AE73-4A1F-8B70-CF09DCDC295F}" presName="horz1" presStyleCnt="0"/>
      <dgm:spPr/>
    </dgm:pt>
    <dgm:pt modelId="{6A367652-467A-4CDF-B671-591A6F59780C}" type="pres">
      <dgm:prSet presAssocID="{6513E1EF-AE73-4A1F-8B70-CF09DCDC295F}" presName="tx1" presStyleLbl="revTx" presStyleIdx="0" presStyleCnt="2"/>
      <dgm:spPr/>
    </dgm:pt>
    <dgm:pt modelId="{D887B231-A8F5-43AD-888F-AD830E02B576}" type="pres">
      <dgm:prSet presAssocID="{6513E1EF-AE73-4A1F-8B70-CF09DCDC295F}" presName="vert1" presStyleCnt="0"/>
      <dgm:spPr/>
    </dgm:pt>
    <dgm:pt modelId="{A717A61F-3F2F-4492-9917-6D9B759ED4D3}" type="pres">
      <dgm:prSet presAssocID="{881D7418-55D3-458E-8525-8DF15ADAB6A5}" presName="thickLine" presStyleLbl="alignNode1" presStyleIdx="1" presStyleCnt="2"/>
      <dgm:spPr/>
    </dgm:pt>
    <dgm:pt modelId="{1EA565CA-FE76-4B61-9CEA-5D4F3AF22D7E}" type="pres">
      <dgm:prSet presAssocID="{881D7418-55D3-458E-8525-8DF15ADAB6A5}" presName="horz1" presStyleCnt="0"/>
      <dgm:spPr/>
    </dgm:pt>
    <dgm:pt modelId="{55F2B71F-2FE0-4805-9D94-5448022DB776}" type="pres">
      <dgm:prSet presAssocID="{881D7418-55D3-458E-8525-8DF15ADAB6A5}" presName="tx1" presStyleLbl="revTx" presStyleIdx="1" presStyleCnt="2"/>
      <dgm:spPr/>
    </dgm:pt>
    <dgm:pt modelId="{20A93C3D-E8DF-4479-888E-53A49C28F2BF}" type="pres">
      <dgm:prSet presAssocID="{881D7418-55D3-458E-8525-8DF15ADAB6A5}" presName="vert1" presStyleCnt="0"/>
      <dgm:spPr/>
    </dgm:pt>
  </dgm:ptLst>
  <dgm:cxnLst>
    <dgm:cxn modelId="{4C465E15-BDC8-41F5-AC34-7BE7117794F3}" type="presOf" srcId="{881D7418-55D3-458E-8525-8DF15ADAB6A5}" destId="{55F2B71F-2FE0-4805-9D94-5448022DB776}" srcOrd="0" destOrd="0" presId="urn:microsoft.com/office/officeart/2008/layout/LinedList"/>
    <dgm:cxn modelId="{E29F172C-4A23-4BE0-80E0-648C34B0863C}" type="presOf" srcId="{59E8E066-9B86-427D-B1DA-EDC3DED4836A}" destId="{0DADD1E6-767D-45B5-BC75-57BC5B328CB3}" srcOrd="0" destOrd="0" presId="urn:microsoft.com/office/officeart/2008/layout/LinedList"/>
    <dgm:cxn modelId="{9DD4EA3E-5D14-4BCE-86A4-39310F8E77A8}" srcId="{59E8E066-9B86-427D-B1DA-EDC3DED4836A}" destId="{881D7418-55D3-458E-8525-8DF15ADAB6A5}" srcOrd="1" destOrd="0" parTransId="{FCDEC523-9618-4918-A122-480CF286F8E1}" sibTransId="{D5379C69-811C-4CF0-86DA-A848E88F5EE4}"/>
    <dgm:cxn modelId="{BF173377-AA47-4F83-8F2B-445442B6781D}" srcId="{59E8E066-9B86-427D-B1DA-EDC3DED4836A}" destId="{6513E1EF-AE73-4A1F-8B70-CF09DCDC295F}" srcOrd="0" destOrd="0" parTransId="{A26E860E-B2D8-4169-80C3-781ACCE44081}" sibTransId="{56763943-E102-4B87-AD3C-3A1EB2BD1123}"/>
    <dgm:cxn modelId="{AA1C72E6-E73E-49D9-B0E7-3B233DBCFB9B}" type="presOf" srcId="{6513E1EF-AE73-4A1F-8B70-CF09DCDC295F}" destId="{6A367652-467A-4CDF-B671-591A6F59780C}" srcOrd="0" destOrd="0" presId="urn:microsoft.com/office/officeart/2008/layout/LinedList"/>
    <dgm:cxn modelId="{1DD679E0-23B0-4085-B9D4-F10F64D1290E}" type="presParOf" srcId="{0DADD1E6-767D-45B5-BC75-57BC5B328CB3}" destId="{0251D118-F39A-4D47-8B1C-6E638C80A09D}" srcOrd="0" destOrd="0" presId="urn:microsoft.com/office/officeart/2008/layout/LinedList"/>
    <dgm:cxn modelId="{BF030D0C-7478-49C6-8102-269E4F9D4453}" type="presParOf" srcId="{0DADD1E6-767D-45B5-BC75-57BC5B328CB3}" destId="{8E5509E3-8FB5-4669-937D-94380AED9451}" srcOrd="1" destOrd="0" presId="urn:microsoft.com/office/officeart/2008/layout/LinedList"/>
    <dgm:cxn modelId="{4F9F9F5D-506D-47E3-9559-63E180BBCC37}" type="presParOf" srcId="{8E5509E3-8FB5-4669-937D-94380AED9451}" destId="{6A367652-467A-4CDF-B671-591A6F59780C}" srcOrd="0" destOrd="0" presId="urn:microsoft.com/office/officeart/2008/layout/LinedList"/>
    <dgm:cxn modelId="{9B17B5B8-9AB9-4E41-85FF-24E7362416AB}" type="presParOf" srcId="{8E5509E3-8FB5-4669-937D-94380AED9451}" destId="{D887B231-A8F5-43AD-888F-AD830E02B576}" srcOrd="1" destOrd="0" presId="urn:microsoft.com/office/officeart/2008/layout/LinedList"/>
    <dgm:cxn modelId="{5D35F85A-69B9-48CF-92C9-011EC26DF779}" type="presParOf" srcId="{0DADD1E6-767D-45B5-BC75-57BC5B328CB3}" destId="{A717A61F-3F2F-4492-9917-6D9B759ED4D3}" srcOrd="2" destOrd="0" presId="urn:microsoft.com/office/officeart/2008/layout/LinedList"/>
    <dgm:cxn modelId="{DBAB9E94-CB1A-4B21-BA12-769A81C76144}" type="presParOf" srcId="{0DADD1E6-767D-45B5-BC75-57BC5B328CB3}" destId="{1EA565CA-FE76-4B61-9CEA-5D4F3AF22D7E}" srcOrd="3" destOrd="0" presId="urn:microsoft.com/office/officeart/2008/layout/LinedList"/>
    <dgm:cxn modelId="{40F8311A-9106-450E-B8C3-86D2B52196F0}" type="presParOf" srcId="{1EA565CA-FE76-4B61-9CEA-5D4F3AF22D7E}" destId="{55F2B71F-2FE0-4805-9D94-5448022DB776}" srcOrd="0" destOrd="0" presId="urn:microsoft.com/office/officeart/2008/layout/LinedList"/>
    <dgm:cxn modelId="{A0BC31D3-2474-43DD-94F8-2068412DD9C0}" type="presParOf" srcId="{1EA565CA-FE76-4B61-9CEA-5D4F3AF22D7E}" destId="{20A93C3D-E8DF-4479-888E-53A49C28F2B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A504A00-384B-43E5-96F9-4A94B5B49E2C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10C3BE4F-6DB1-4C22-A953-1B15233A7A10}">
      <dgm:prSet/>
      <dgm:spPr/>
      <dgm:t>
        <a:bodyPr/>
        <a:lstStyle/>
        <a:p>
          <a:r>
            <a:rPr lang="it-IT"/>
            <a:t>Possibilità (non l'obbligo) agli editori di stampa di negoziare accordi con le piattaforme per farsi pagare l'utilizzo dei loro contenuti</a:t>
          </a:r>
        </a:p>
      </dgm:t>
    </dgm:pt>
    <dgm:pt modelId="{1A13E81A-A4C4-4843-B856-64AB9FE0B771}" type="parTrans" cxnId="{F33A5675-86CC-4AC1-9657-ADFE97A9F036}">
      <dgm:prSet/>
      <dgm:spPr/>
      <dgm:t>
        <a:bodyPr/>
        <a:lstStyle/>
        <a:p>
          <a:endParaRPr lang="it-IT"/>
        </a:p>
      </dgm:t>
    </dgm:pt>
    <dgm:pt modelId="{2A27132F-CBE2-4E62-8BA1-D4E6C64CFBFE}" type="sibTrans" cxnId="{F33A5675-86CC-4AC1-9657-ADFE97A9F036}">
      <dgm:prSet/>
      <dgm:spPr/>
      <dgm:t>
        <a:bodyPr/>
        <a:lstStyle/>
        <a:p>
          <a:endParaRPr lang="it-IT"/>
        </a:p>
      </dgm:t>
    </dgm:pt>
    <dgm:pt modelId="{F76A0E16-3285-4B4F-8A74-C3A9CFE0E221}" type="pres">
      <dgm:prSet presAssocID="{CA504A00-384B-43E5-96F9-4A94B5B49E2C}" presName="Name0" presStyleCnt="0">
        <dgm:presLayoutVars>
          <dgm:dir/>
          <dgm:resizeHandles val="exact"/>
        </dgm:presLayoutVars>
      </dgm:prSet>
      <dgm:spPr/>
    </dgm:pt>
    <dgm:pt modelId="{688B9800-A016-4C05-9911-2B6A449871D9}" type="pres">
      <dgm:prSet presAssocID="{10C3BE4F-6DB1-4C22-A953-1B15233A7A10}" presName="node" presStyleLbl="node1" presStyleIdx="0" presStyleCnt="1">
        <dgm:presLayoutVars>
          <dgm:bulletEnabled val="1"/>
        </dgm:presLayoutVars>
      </dgm:prSet>
      <dgm:spPr/>
    </dgm:pt>
  </dgm:ptLst>
  <dgm:cxnLst>
    <dgm:cxn modelId="{5268021C-B9E6-407C-915E-287CF042B33F}" type="presOf" srcId="{CA504A00-384B-43E5-96F9-4A94B5B49E2C}" destId="{F76A0E16-3285-4B4F-8A74-C3A9CFE0E221}" srcOrd="0" destOrd="0" presId="urn:microsoft.com/office/officeart/2005/8/layout/process1"/>
    <dgm:cxn modelId="{F33A5675-86CC-4AC1-9657-ADFE97A9F036}" srcId="{CA504A00-384B-43E5-96F9-4A94B5B49E2C}" destId="{10C3BE4F-6DB1-4C22-A953-1B15233A7A10}" srcOrd="0" destOrd="0" parTransId="{1A13E81A-A4C4-4843-B856-64AB9FE0B771}" sibTransId="{2A27132F-CBE2-4E62-8BA1-D4E6C64CFBFE}"/>
    <dgm:cxn modelId="{46105386-3099-426F-8DD3-6D4EC01A7E08}" type="presOf" srcId="{10C3BE4F-6DB1-4C22-A953-1B15233A7A10}" destId="{688B9800-A016-4C05-9911-2B6A449871D9}" srcOrd="0" destOrd="0" presId="urn:microsoft.com/office/officeart/2005/8/layout/process1"/>
    <dgm:cxn modelId="{F3B76221-94DA-40EF-8953-DAB5C8892360}" type="presParOf" srcId="{F76A0E16-3285-4B4F-8A74-C3A9CFE0E221}" destId="{688B9800-A016-4C05-9911-2B6A449871D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5CBE376-BD6B-470A-8588-1BE3ABBFA6C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3690E22E-A045-4FCC-9A7B-27CE429AF6B5}">
      <dgm:prSet/>
      <dgm:spPr/>
      <dgm:t>
        <a:bodyPr/>
        <a:lstStyle/>
        <a:p>
          <a:r>
            <a:rPr lang="it-IT"/>
            <a:t>Gli utenti non rischiano più sanzioni per aver caricato online materiale protetto da copyright non autorizzato</a:t>
          </a:r>
        </a:p>
      </dgm:t>
    </dgm:pt>
    <dgm:pt modelId="{8023CA90-620B-4C2A-A83E-B4460FF7A3D7}" type="parTrans" cxnId="{EF472A87-3085-4B61-AF67-30BC69EE6051}">
      <dgm:prSet/>
      <dgm:spPr/>
      <dgm:t>
        <a:bodyPr/>
        <a:lstStyle/>
        <a:p>
          <a:endParaRPr lang="it-IT"/>
        </a:p>
      </dgm:t>
    </dgm:pt>
    <dgm:pt modelId="{2B341661-BB8B-4E7B-8F81-9ED9DA741AAC}" type="sibTrans" cxnId="{EF472A87-3085-4B61-AF67-30BC69EE6051}">
      <dgm:prSet/>
      <dgm:spPr/>
      <dgm:t>
        <a:bodyPr/>
        <a:lstStyle/>
        <a:p>
          <a:endParaRPr lang="it-IT"/>
        </a:p>
      </dgm:t>
    </dgm:pt>
    <dgm:pt modelId="{3E6B05D0-A1CE-4C17-85D4-FDBB5C5C6886}" type="pres">
      <dgm:prSet presAssocID="{85CBE376-BD6B-470A-8588-1BE3ABBFA6C1}" presName="Name0" presStyleCnt="0">
        <dgm:presLayoutVars>
          <dgm:dir/>
          <dgm:resizeHandles val="exact"/>
        </dgm:presLayoutVars>
      </dgm:prSet>
      <dgm:spPr/>
    </dgm:pt>
    <dgm:pt modelId="{6FEFE9D8-E78D-4958-9011-319CA0F6B47E}" type="pres">
      <dgm:prSet presAssocID="{3690E22E-A045-4FCC-9A7B-27CE429AF6B5}" presName="node" presStyleLbl="node1" presStyleIdx="0" presStyleCnt="1">
        <dgm:presLayoutVars>
          <dgm:bulletEnabled val="1"/>
        </dgm:presLayoutVars>
      </dgm:prSet>
      <dgm:spPr/>
    </dgm:pt>
  </dgm:ptLst>
  <dgm:cxnLst>
    <dgm:cxn modelId="{EF472A87-3085-4B61-AF67-30BC69EE6051}" srcId="{85CBE376-BD6B-470A-8588-1BE3ABBFA6C1}" destId="{3690E22E-A045-4FCC-9A7B-27CE429AF6B5}" srcOrd="0" destOrd="0" parTransId="{8023CA90-620B-4C2A-A83E-B4460FF7A3D7}" sibTransId="{2B341661-BB8B-4E7B-8F81-9ED9DA741AAC}"/>
    <dgm:cxn modelId="{3F933AA6-BA02-4A68-93FE-95F9A4B074F0}" type="presOf" srcId="{3690E22E-A045-4FCC-9A7B-27CE429AF6B5}" destId="{6FEFE9D8-E78D-4958-9011-319CA0F6B47E}" srcOrd="0" destOrd="0" presId="urn:microsoft.com/office/officeart/2005/8/layout/process1"/>
    <dgm:cxn modelId="{869DB1DE-61D8-4AC9-B01D-A519C96E2AEC}" type="presOf" srcId="{85CBE376-BD6B-470A-8588-1BE3ABBFA6C1}" destId="{3E6B05D0-A1CE-4C17-85D4-FDBB5C5C6886}" srcOrd="0" destOrd="0" presId="urn:microsoft.com/office/officeart/2005/8/layout/process1"/>
    <dgm:cxn modelId="{B673B67B-7929-41CA-81B4-3FD55D206EEE}" type="presParOf" srcId="{3E6B05D0-A1CE-4C17-85D4-FDBB5C5C6886}" destId="{6FEFE9D8-E78D-4958-9011-319CA0F6B47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7B3E1AC-A85F-4A2E-B523-289B05AF124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89505FE0-1E4A-42A7-8686-08B11DF9972C}">
      <dgm:prSet/>
      <dgm:spPr/>
      <dgm:t>
        <a:bodyPr/>
        <a:lstStyle/>
        <a:p>
          <a:r>
            <a:rPr lang="it-IT" dirty="0"/>
            <a:t>La responsabilità sarà delle grandi piattaforme, nel </a:t>
          </a:r>
          <a:r>
            <a:rPr lang="it-IT" b="0" i="0" dirty="0"/>
            <a:t>fare il "massimo sforzo" per non rendere disponibili i contenuti per cui non hanno i diritti</a:t>
          </a:r>
          <a:endParaRPr lang="it-IT" dirty="0"/>
        </a:p>
      </dgm:t>
    </dgm:pt>
    <dgm:pt modelId="{93DA7AED-E0F8-47E7-BB0C-8CFCE902DDC8}" type="parTrans" cxnId="{84D99C7A-7AF2-4998-B96B-0B186686B9B9}">
      <dgm:prSet/>
      <dgm:spPr/>
      <dgm:t>
        <a:bodyPr/>
        <a:lstStyle/>
        <a:p>
          <a:endParaRPr lang="it-IT"/>
        </a:p>
      </dgm:t>
    </dgm:pt>
    <dgm:pt modelId="{0E513280-4C36-4BD6-AB18-1345C4166714}" type="sibTrans" cxnId="{84D99C7A-7AF2-4998-B96B-0B186686B9B9}">
      <dgm:prSet/>
      <dgm:spPr/>
      <dgm:t>
        <a:bodyPr/>
        <a:lstStyle/>
        <a:p>
          <a:endParaRPr lang="it-IT"/>
        </a:p>
      </dgm:t>
    </dgm:pt>
    <dgm:pt modelId="{761CC955-CBB4-4AB3-9544-47937A75F271}" type="pres">
      <dgm:prSet presAssocID="{67B3E1AC-A85F-4A2E-B523-289B05AF1247}" presName="Name0" presStyleCnt="0">
        <dgm:presLayoutVars>
          <dgm:dir/>
          <dgm:resizeHandles val="exact"/>
        </dgm:presLayoutVars>
      </dgm:prSet>
      <dgm:spPr/>
    </dgm:pt>
    <dgm:pt modelId="{1FD56F64-5B90-408B-BE24-FFF0425D4867}" type="pres">
      <dgm:prSet presAssocID="{89505FE0-1E4A-42A7-8686-08B11DF9972C}" presName="node" presStyleLbl="node1" presStyleIdx="0" presStyleCnt="1">
        <dgm:presLayoutVars>
          <dgm:bulletEnabled val="1"/>
        </dgm:presLayoutVars>
      </dgm:prSet>
      <dgm:spPr/>
    </dgm:pt>
  </dgm:ptLst>
  <dgm:cxnLst>
    <dgm:cxn modelId="{72F56D47-2C05-4217-A81C-0EFCA01ABD5C}" type="presOf" srcId="{89505FE0-1E4A-42A7-8686-08B11DF9972C}" destId="{1FD56F64-5B90-408B-BE24-FFF0425D4867}" srcOrd="0" destOrd="0" presId="urn:microsoft.com/office/officeart/2005/8/layout/process1"/>
    <dgm:cxn modelId="{84D99C7A-7AF2-4998-B96B-0B186686B9B9}" srcId="{67B3E1AC-A85F-4A2E-B523-289B05AF1247}" destId="{89505FE0-1E4A-42A7-8686-08B11DF9972C}" srcOrd="0" destOrd="0" parTransId="{93DA7AED-E0F8-47E7-BB0C-8CFCE902DDC8}" sibTransId="{0E513280-4C36-4BD6-AB18-1345C4166714}"/>
    <dgm:cxn modelId="{7B6F57A1-7CE5-4FEF-AD04-E812E860B23B}" type="presOf" srcId="{67B3E1AC-A85F-4A2E-B523-289B05AF1247}" destId="{761CC955-CBB4-4AB3-9544-47937A75F271}" srcOrd="0" destOrd="0" presId="urn:microsoft.com/office/officeart/2005/8/layout/process1"/>
    <dgm:cxn modelId="{52EB69BB-4694-48C0-ACF2-3FF94E747D61}" type="presParOf" srcId="{761CC955-CBB4-4AB3-9544-47937A75F271}" destId="{1FD56F64-5B90-408B-BE24-FFF0425D486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B57D11C-DECA-4774-BA8E-A08BA12BFBB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50302C5-018E-4BD7-BB5B-62A42B062177}">
      <dgm:prSet/>
      <dgm:spPr/>
      <dgm:t>
        <a:bodyPr/>
        <a:lstStyle/>
        <a:p>
          <a:r>
            <a:rPr lang="it-IT"/>
            <a:t>Obbligatori anche meccanismi rapidi di reclamo</a:t>
          </a:r>
        </a:p>
      </dgm:t>
    </dgm:pt>
    <dgm:pt modelId="{12F27BBF-92BC-47F6-A5D9-8F3ACE5DE6D9}" type="parTrans" cxnId="{9FD2FC95-BA8B-4A60-B62A-9EAFA8E4154B}">
      <dgm:prSet/>
      <dgm:spPr/>
      <dgm:t>
        <a:bodyPr/>
        <a:lstStyle/>
        <a:p>
          <a:endParaRPr lang="it-IT"/>
        </a:p>
      </dgm:t>
    </dgm:pt>
    <dgm:pt modelId="{421F7319-8D9A-4BB5-9F6A-D6B0D2EF8054}" type="sibTrans" cxnId="{9FD2FC95-BA8B-4A60-B62A-9EAFA8E4154B}">
      <dgm:prSet/>
      <dgm:spPr/>
      <dgm:t>
        <a:bodyPr/>
        <a:lstStyle/>
        <a:p>
          <a:endParaRPr lang="it-IT"/>
        </a:p>
      </dgm:t>
    </dgm:pt>
    <dgm:pt modelId="{38B43309-CC90-4BD9-8F5B-B66765A471A5}" type="pres">
      <dgm:prSet presAssocID="{5B57D11C-DECA-4774-BA8E-A08BA12BFBB6}" presName="Name0" presStyleCnt="0">
        <dgm:presLayoutVars>
          <dgm:dir/>
          <dgm:resizeHandles val="exact"/>
        </dgm:presLayoutVars>
      </dgm:prSet>
      <dgm:spPr/>
    </dgm:pt>
    <dgm:pt modelId="{8E608D80-FBBB-4D25-8685-6EA9979073A6}" type="pres">
      <dgm:prSet presAssocID="{250302C5-018E-4BD7-BB5B-62A42B062177}" presName="node" presStyleLbl="node1" presStyleIdx="0" presStyleCnt="1">
        <dgm:presLayoutVars>
          <dgm:bulletEnabled val="1"/>
        </dgm:presLayoutVars>
      </dgm:prSet>
      <dgm:spPr/>
    </dgm:pt>
  </dgm:ptLst>
  <dgm:cxnLst>
    <dgm:cxn modelId="{4408FE0E-460C-4422-A321-BC06A0DE71FE}" type="presOf" srcId="{5B57D11C-DECA-4774-BA8E-A08BA12BFBB6}" destId="{38B43309-CC90-4BD9-8F5B-B66765A471A5}" srcOrd="0" destOrd="0" presId="urn:microsoft.com/office/officeart/2005/8/layout/process1"/>
    <dgm:cxn modelId="{9FD2FC95-BA8B-4A60-B62A-9EAFA8E4154B}" srcId="{5B57D11C-DECA-4774-BA8E-A08BA12BFBB6}" destId="{250302C5-018E-4BD7-BB5B-62A42B062177}" srcOrd="0" destOrd="0" parTransId="{12F27BBF-92BC-47F6-A5D9-8F3ACE5DE6D9}" sibTransId="{421F7319-8D9A-4BB5-9F6A-D6B0D2EF8054}"/>
    <dgm:cxn modelId="{CDF8FABD-F1EF-48AF-A0F3-0DA08D8630F4}" type="presOf" srcId="{250302C5-018E-4BD7-BB5B-62A42B062177}" destId="{8E608D80-FBBB-4D25-8685-6EA9979073A6}" srcOrd="0" destOrd="0" presId="urn:microsoft.com/office/officeart/2005/8/layout/process1"/>
    <dgm:cxn modelId="{042417B7-6D2C-4EEC-83A4-90556534566E}" type="presParOf" srcId="{38B43309-CC90-4BD9-8F5B-B66765A471A5}" destId="{8E608D80-FBBB-4D25-8685-6EA9979073A6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5089A7AB-3C87-4847-BA40-84177AE417D5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5052E8E9-AE9E-4234-8A19-69C3BAC75B3A}">
      <dgm:prSet/>
      <dgm:spPr/>
      <dgm:t>
        <a:bodyPr/>
        <a:lstStyle/>
        <a:p>
          <a:r>
            <a:rPr lang="it-IT"/>
            <a:t>Le piattaforme libere e gratuite non verranno investite da questa norma (tranquilli, Wikipedia è salva)</a:t>
          </a:r>
        </a:p>
      </dgm:t>
    </dgm:pt>
    <dgm:pt modelId="{B230C763-5E09-4EF6-B91A-B234DDC10C0D}" type="parTrans" cxnId="{B0F8F669-2918-49A9-A671-9D482FD426EE}">
      <dgm:prSet/>
      <dgm:spPr/>
      <dgm:t>
        <a:bodyPr/>
        <a:lstStyle/>
        <a:p>
          <a:endParaRPr lang="it-IT"/>
        </a:p>
      </dgm:t>
    </dgm:pt>
    <dgm:pt modelId="{FEB8A9F3-C184-4E19-8509-230F5C3356A6}" type="sibTrans" cxnId="{B0F8F669-2918-49A9-A671-9D482FD426EE}">
      <dgm:prSet/>
      <dgm:spPr/>
      <dgm:t>
        <a:bodyPr/>
        <a:lstStyle/>
        <a:p>
          <a:endParaRPr lang="it-IT"/>
        </a:p>
      </dgm:t>
    </dgm:pt>
    <dgm:pt modelId="{F35AB067-0347-484B-9E61-B0610F461FAF}" type="pres">
      <dgm:prSet presAssocID="{5089A7AB-3C87-4847-BA40-84177AE417D5}" presName="Name0" presStyleCnt="0">
        <dgm:presLayoutVars>
          <dgm:dir/>
          <dgm:resizeHandles val="exact"/>
        </dgm:presLayoutVars>
      </dgm:prSet>
      <dgm:spPr/>
    </dgm:pt>
    <dgm:pt modelId="{E9DC15B5-759D-49BA-A89C-9F702DBE0082}" type="pres">
      <dgm:prSet presAssocID="{5052E8E9-AE9E-4234-8A19-69C3BAC75B3A}" presName="node" presStyleLbl="node1" presStyleIdx="0" presStyleCnt="1">
        <dgm:presLayoutVars>
          <dgm:bulletEnabled val="1"/>
        </dgm:presLayoutVars>
      </dgm:prSet>
      <dgm:spPr/>
    </dgm:pt>
  </dgm:ptLst>
  <dgm:cxnLst>
    <dgm:cxn modelId="{B0F8F669-2918-49A9-A671-9D482FD426EE}" srcId="{5089A7AB-3C87-4847-BA40-84177AE417D5}" destId="{5052E8E9-AE9E-4234-8A19-69C3BAC75B3A}" srcOrd="0" destOrd="0" parTransId="{B230C763-5E09-4EF6-B91A-B234DDC10C0D}" sibTransId="{FEB8A9F3-C184-4E19-8509-230F5C3356A6}"/>
    <dgm:cxn modelId="{A0A56E4F-E84F-4B8E-9CE8-DDC44D1C8145}" type="presOf" srcId="{5052E8E9-AE9E-4234-8A19-69C3BAC75B3A}" destId="{E9DC15B5-759D-49BA-A89C-9F702DBE0082}" srcOrd="0" destOrd="0" presId="urn:microsoft.com/office/officeart/2005/8/layout/process1"/>
    <dgm:cxn modelId="{0D8B70D2-0DE7-4F93-8423-E003CE9525AA}" type="presOf" srcId="{5089A7AB-3C87-4847-BA40-84177AE417D5}" destId="{F35AB067-0347-484B-9E61-B0610F461FAF}" srcOrd="0" destOrd="0" presId="urn:microsoft.com/office/officeart/2005/8/layout/process1"/>
    <dgm:cxn modelId="{073733D4-8905-4819-B3C6-05DB1E57ADAB}" type="presParOf" srcId="{F35AB067-0347-484B-9E61-B0610F461FAF}" destId="{E9DC15B5-759D-49BA-A89C-9F702DBE008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C9FEAC0-3050-4B5C-AAB4-070CC8F909F4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A6E54E53-B917-4114-BA3E-464E0EA27510}">
      <dgm:prSet/>
      <dgm:spPr/>
      <dgm:t>
        <a:bodyPr/>
        <a:lstStyle/>
        <a:p>
          <a:r>
            <a:rPr lang="it-IT"/>
            <a:t>Resta gratuita la pubblicazione di brevi sintesi o frammenti</a:t>
          </a:r>
        </a:p>
      </dgm:t>
    </dgm:pt>
    <dgm:pt modelId="{639980AA-E8EA-4BD8-9CD0-4622A5FC6DDD}" type="parTrans" cxnId="{18FFFBFE-F4EF-41F3-98FE-5D7DD6896D14}">
      <dgm:prSet/>
      <dgm:spPr/>
      <dgm:t>
        <a:bodyPr/>
        <a:lstStyle/>
        <a:p>
          <a:endParaRPr lang="it-IT"/>
        </a:p>
      </dgm:t>
    </dgm:pt>
    <dgm:pt modelId="{CB5B74D6-7789-4441-93DD-E9B6A1DF0254}" type="sibTrans" cxnId="{18FFFBFE-F4EF-41F3-98FE-5D7DD6896D14}">
      <dgm:prSet/>
      <dgm:spPr/>
      <dgm:t>
        <a:bodyPr/>
        <a:lstStyle/>
        <a:p>
          <a:endParaRPr lang="it-IT"/>
        </a:p>
      </dgm:t>
    </dgm:pt>
    <dgm:pt modelId="{7C1DA635-4E9D-480C-8965-80B72338ED4E}" type="pres">
      <dgm:prSet presAssocID="{BC9FEAC0-3050-4B5C-AAB4-070CC8F909F4}" presName="Name0" presStyleCnt="0">
        <dgm:presLayoutVars>
          <dgm:dir/>
          <dgm:resizeHandles val="exact"/>
        </dgm:presLayoutVars>
      </dgm:prSet>
      <dgm:spPr/>
    </dgm:pt>
    <dgm:pt modelId="{70328180-9EF8-44D8-B5D0-62AD5256C39B}" type="pres">
      <dgm:prSet presAssocID="{A6E54E53-B917-4114-BA3E-464E0EA27510}" presName="node" presStyleLbl="node1" presStyleIdx="0" presStyleCnt="1">
        <dgm:presLayoutVars>
          <dgm:bulletEnabled val="1"/>
        </dgm:presLayoutVars>
      </dgm:prSet>
      <dgm:spPr/>
    </dgm:pt>
  </dgm:ptLst>
  <dgm:cxnLst>
    <dgm:cxn modelId="{2C363024-E0A6-4419-A565-96DA5AD9D346}" type="presOf" srcId="{A6E54E53-B917-4114-BA3E-464E0EA27510}" destId="{70328180-9EF8-44D8-B5D0-62AD5256C39B}" srcOrd="0" destOrd="0" presId="urn:microsoft.com/office/officeart/2005/8/layout/process1"/>
    <dgm:cxn modelId="{6CCDA573-12AB-4C65-86E7-C8EAC16BE9BC}" type="presOf" srcId="{BC9FEAC0-3050-4B5C-AAB4-070CC8F909F4}" destId="{7C1DA635-4E9D-480C-8965-80B72338ED4E}" srcOrd="0" destOrd="0" presId="urn:microsoft.com/office/officeart/2005/8/layout/process1"/>
    <dgm:cxn modelId="{18FFFBFE-F4EF-41F3-98FE-5D7DD6896D14}" srcId="{BC9FEAC0-3050-4B5C-AAB4-070CC8F909F4}" destId="{A6E54E53-B917-4114-BA3E-464E0EA27510}" srcOrd="0" destOrd="0" parTransId="{639980AA-E8EA-4BD8-9CD0-4622A5FC6DDD}" sibTransId="{CB5B74D6-7789-4441-93DD-E9B6A1DF0254}"/>
    <dgm:cxn modelId="{8A63CC08-6358-49ED-90E5-EFE12E688495}" type="presParOf" srcId="{7C1DA635-4E9D-480C-8965-80B72338ED4E}" destId="{70328180-9EF8-44D8-B5D0-62AD5256C39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3C81935-9280-4297-8A26-890C82F49134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08449289-AD7D-4605-8549-C2A380FA5008}">
      <dgm:prSet/>
      <dgm:spPr/>
      <dgm:t>
        <a:bodyPr/>
        <a:lstStyle/>
        <a:p>
          <a:r>
            <a:rPr lang="it-IT"/>
            <a:t>Due anni dopo la pubblicazione in Gazzetta Ufficiale, tramite leggi da parte dei singoli Stati</a:t>
          </a:r>
        </a:p>
      </dgm:t>
    </dgm:pt>
    <dgm:pt modelId="{9834572E-40A5-4438-B938-7A28717A6900}" type="parTrans" cxnId="{AC955A48-7C08-4A9D-867D-E7146B82B662}">
      <dgm:prSet/>
      <dgm:spPr/>
      <dgm:t>
        <a:bodyPr/>
        <a:lstStyle/>
        <a:p>
          <a:endParaRPr lang="it-IT"/>
        </a:p>
      </dgm:t>
    </dgm:pt>
    <dgm:pt modelId="{562551E5-3F4D-4326-95DD-4BDA2B7DC147}" type="sibTrans" cxnId="{AC955A48-7C08-4A9D-867D-E7146B82B662}">
      <dgm:prSet/>
      <dgm:spPr/>
      <dgm:t>
        <a:bodyPr/>
        <a:lstStyle/>
        <a:p>
          <a:endParaRPr lang="it-IT"/>
        </a:p>
      </dgm:t>
    </dgm:pt>
    <dgm:pt modelId="{26A0E826-7EC4-449F-A31E-5441385E12F5}" type="pres">
      <dgm:prSet presAssocID="{D3C81935-9280-4297-8A26-890C82F49134}" presName="Name0" presStyleCnt="0">
        <dgm:presLayoutVars>
          <dgm:dir/>
          <dgm:resizeHandles val="exact"/>
        </dgm:presLayoutVars>
      </dgm:prSet>
      <dgm:spPr/>
    </dgm:pt>
    <dgm:pt modelId="{23CB3FD3-8E9D-4B0D-91B0-93084FB05797}" type="pres">
      <dgm:prSet presAssocID="{08449289-AD7D-4605-8549-C2A380FA5008}" presName="node" presStyleLbl="node1" presStyleIdx="0" presStyleCnt="1">
        <dgm:presLayoutVars>
          <dgm:bulletEnabled val="1"/>
        </dgm:presLayoutVars>
      </dgm:prSet>
      <dgm:spPr/>
    </dgm:pt>
  </dgm:ptLst>
  <dgm:cxnLst>
    <dgm:cxn modelId="{AC955A48-7C08-4A9D-867D-E7146B82B662}" srcId="{D3C81935-9280-4297-8A26-890C82F49134}" destId="{08449289-AD7D-4605-8549-C2A380FA5008}" srcOrd="0" destOrd="0" parTransId="{9834572E-40A5-4438-B938-7A28717A6900}" sibTransId="{562551E5-3F4D-4326-95DD-4BDA2B7DC147}"/>
    <dgm:cxn modelId="{CEB013A0-E544-4CB2-8FE4-4374A76122C8}" type="presOf" srcId="{D3C81935-9280-4297-8A26-890C82F49134}" destId="{26A0E826-7EC4-449F-A31E-5441385E12F5}" srcOrd="0" destOrd="0" presId="urn:microsoft.com/office/officeart/2005/8/layout/process1"/>
    <dgm:cxn modelId="{9BE508E1-426C-4930-85C3-9448071463D1}" type="presOf" srcId="{08449289-AD7D-4605-8549-C2A380FA5008}" destId="{23CB3FD3-8E9D-4B0D-91B0-93084FB05797}" srcOrd="0" destOrd="0" presId="urn:microsoft.com/office/officeart/2005/8/layout/process1"/>
    <dgm:cxn modelId="{0C001CD5-FBBA-473F-904C-58B42CC5F165}" type="presParOf" srcId="{26A0E826-7EC4-449F-A31E-5441385E12F5}" destId="{23CB3FD3-8E9D-4B0D-91B0-93084FB0579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6BB1D4-18A5-48A1-8C04-44A21F121CA0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60B690A6-422D-46AC-9075-9AD65A2C29EC}">
      <dgm:prSet/>
      <dgm:spPr/>
      <dgm:t>
        <a:bodyPr/>
        <a:lstStyle/>
        <a:p>
          <a:r>
            <a:rPr lang="it-IT"/>
            <a:t>Scritta</a:t>
          </a:r>
        </a:p>
      </dgm:t>
    </dgm:pt>
    <dgm:pt modelId="{7F660522-DF5E-433A-9BCE-28024808DD6B}" type="parTrans" cxnId="{96F9D5DD-E756-417C-9DFE-607997BD8E15}">
      <dgm:prSet/>
      <dgm:spPr/>
      <dgm:t>
        <a:bodyPr/>
        <a:lstStyle/>
        <a:p>
          <a:endParaRPr lang="it-IT"/>
        </a:p>
      </dgm:t>
    </dgm:pt>
    <dgm:pt modelId="{94E479AB-543A-429F-BD42-DB72F3AAF60B}" type="sibTrans" cxnId="{96F9D5DD-E756-417C-9DFE-607997BD8E15}">
      <dgm:prSet/>
      <dgm:spPr/>
      <dgm:t>
        <a:bodyPr/>
        <a:lstStyle/>
        <a:p>
          <a:endParaRPr lang="it-IT"/>
        </a:p>
      </dgm:t>
    </dgm:pt>
    <dgm:pt modelId="{58C9C9BB-0528-4D3A-97BA-333678A72355}" type="pres">
      <dgm:prSet presAssocID="{B66BB1D4-18A5-48A1-8C04-44A21F121CA0}" presName="diagram" presStyleCnt="0">
        <dgm:presLayoutVars>
          <dgm:dir/>
          <dgm:resizeHandles val="exact"/>
        </dgm:presLayoutVars>
      </dgm:prSet>
      <dgm:spPr/>
    </dgm:pt>
    <dgm:pt modelId="{430E1101-605B-4349-BBE9-AE826176D506}" type="pres">
      <dgm:prSet presAssocID="{60B690A6-422D-46AC-9075-9AD65A2C29EC}" presName="node" presStyleLbl="node1" presStyleIdx="0" presStyleCnt="1">
        <dgm:presLayoutVars>
          <dgm:bulletEnabled val="1"/>
        </dgm:presLayoutVars>
      </dgm:prSet>
      <dgm:spPr/>
    </dgm:pt>
  </dgm:ptLst>
  <dgm:cxnLst>
    <dgm:cxn modelId="{46DB1E41-CD32-46BC-A6C4-E3DCB5426BC2}" type="presOf" srcId="{60B690A6-422D-46AC-9075-9AD65A2C29EC}" destId="{430E1101-605B-4349-BBE9-AE826176D506}" srcOrd="0" destOrd="0" presId="urn:microsoft.com/office/officeart/2005/8/layout/default"/>
    <dgm:cxn modelId="{4F366158-BF46-45D8-A96B-60BD151FA2F4}" type="presOf" srcId="{B66BB1D4-18A5-48A1-8C04-44A21F121CA0}" destId="{58C9C9BB-0528-4D3A-97BA-333678A72355}" srcOrd="0" destOrd="0" presId="urn:microsoft.com/office/officeart/2005/8/layout/default"/>
    <dgm:cxn modelId="{96F9D5DD-E756-417C-9DFE-607997BD8E15}" srcId="{B66BB1D4-18A5-48A1-8C04-44A21F121CA0}" destId="{60B690A6-422D-46AC-9075-9AD65A2C29EC}" srcOrd="0" destOrd="0" parTransId="{7F660522-DF5E-433A-9BCE-28024808DD6B}" sibTransId="{94E479AB-543A-429F-BD42-DB72F3AAF60B}"/>
    <dgm:cxn modelId="{DF4F7170-1836-4EE4-9EAD-E0B25B3181E0}" type="presParOf" srcId="{58C9C9BB-0528-4D3A-97BA-333678A72355}" destId="{430E1101-605B-4349-BBE9-AE826176D506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CFA2AD-76D9-40C5-B096-99A6848027E2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it-IT"/>
        </a:p>
      </dgm:t>
    </dgm:pt>
    <dgm:pt modelId="{065AF6DB-F597-495F-8160-C67A0CD9D3E2}">
      <dgm:prSet/>
      <dgm:spPr/>
      <dgm:t>
        <a:bodyPr/>
        <a:lstStyle/>
        <a:p>
          <a:r>
            <a:rPr lang="it-IT" dirty="0"/>
            <a:t>Ad ogni comunicazione tra N individui si genera condivisione di informazioni così come in ogni processo di condivisione di informazioni è avvenuta una comunicazione</a:t>
          </a:r>
        </a:p>
      </dgm:t>
    </dgm:pt>
    <dgm:pt modelId="{58A8BF32-598F-423D-B3DB-4F0AF3F4A338}" type="parTrans" cxnId="{8ECA070F-CBF9-47C4-B191-537B1DE8C514}">
      <dgm:prSet/>
      <dgm:spPr/>
      <dgm:t>
        <a:bodyPr/>
        <a:lstStyle/>
        <a:p>
          <a:endParaRPr lang="it-IT"/>
        </a:p>
      </dgm:t>
    </dgm:pt>
    <dgm:pt modelId="{1E0908C8-59C5-46F0-AF24-953823159307}" type="sibTrans" cxnId="{8ECA070F-CBF9-47C4-B191-537B1DE8C514}">
      <dgm:prSet/>
      <dgm:spPr/>
      <dgm:t>
        <a:bodyPr/>
        <a:lstStyle/>
        <a:p>
          <a:endParaRPr lang="it-IT"/>
        </a:p>
      </dgm:t>
    </dgm:pt>
    <dgm:pt modelId="{679E9FCA-19BC-435F-965B-88A5BB7B3DD4}" type="pres">
      <dgm:prSet presAssocID="{70CFA2AD-76D9-40C5-B096-99A6848027E2}" presName="vert0" presStyleCnt="0">
        <dgm:presLayoutVars>
          <dgm:dir/>
          <dgm:animOne val="branch"/>
          <dgm:animLvl val="lvl"/>
        </dgm:presLayoutVars>
      </dgm:prSet>
      <dgm:spPr/>
    </dgm:pt>
    <dgm:pt modelId="{DFE4AEC5-8DF3-4897-B878-373D91BDA483}" type="pres">
      <dgm:prSet presAssocID="{065AF6DB-F597-495F-8160-C67A0CD9D3E2}" presName="thickLine" presStyleLbl="alignNode1" presStyleIdx="0" presStyleCnt="1"/>
      <dgm:spPr/>
    </dgm:pt>
    <dgm:pt modelId="{1AED953E-06FF-4C26-84C4-591D5F3CDD28}" type="pres">
      <dgm:prSet presAssocID="{065AF6DB-F597-495F-8160-C67A0CD9D3E2}" presName="horz1" presStyleCnt="0"/>
      <dgm:spPr/>
    </dgm:pt>
    <dgm:pt modelId="{51FDB049-3444-4426-931C-A1C579B4BE14}" type="pres">
      <dgm:prSet presAssocID="{065AF6DB-F597-495F-8160-C67A0CD9D3E2}" presName="tx1" presStyleLbl="revTx" presStyleIdx="0" presStyleCnt="1"/>
      <dgm:spPr/>
    </dgm:pt>
    <dgm:pt modelId="{1418B732-3ECC-4126-BBD7-2C7138257248}" type="pres">
      <dgm:prSet presAssocID="{065AF6DB-F597-495F-8160-C67A0CD9D3E2}" presName="vert1" presStyleCnt="0"/>
      <dgm:spPr/>
    </dgm:pt>
  </dgm:ptLst>
  <dgm:cxnLst>
    <dgm:cxn modelId="{F4E2BC09-B25E-4821-8C5E-582CD3D7DE62}" type="presOf" srcId="{065AF6DB-F597-495F-8160-C67A0CD9D3E2}" destId="{51FDB049-3444-4426-931C-A1C579B4BE14}" srcOrd="0" destOrd="0" presId="urn:microsoft.com/office/officeart/2008/layout/LinedList"/>
    <dgm:cxn modelId="{8ECA070F-CBF9-47C4-B191-537B1DE8C514}" srcId="{70CFA2AD-76D9-40C5-B096-99A6848027E2}" destId="{065AF6DB-F597-495F-8160-C67A0CD9D3E2}" srcOrd="0" destOrd="0" parTransId="{58A8BF32-598F-423D-B3DB-4F0AF3F4A338}" sibTransId="{1E0908C8-59C5-46F0-AF24-953823159307}"/>
    <dgm:cxn modelId="{96F3FCB1-D7A8-4512-9CB8-BD914210077D}" type="presOf" srcId="{70CFA2AD-76D9-40C5-B096-99A6848027E2}" destId="{679E9FCA-19BC-435F-965B-88A5BB7B3DD4}" srcOrd="0" destOrd="0" presId="urn:microsoft.com/office/officeart/2008/layout/LinedList"/>
    <dgm:cxn modelId="{8D329A03-F4A2-4DD9-A39E-E6BBB27842BA}" type="presParOf" srcId="{679E9FCA-19BC-435F-965B-88A5BB7B3DD4}" destId="{DFE4AEC5-8DF3-4897-B878-373D91BDA483}" srcOrd="0" destOrd="0" presId="urn:microsoft.com/office/officeart/2008/layout/LinedList"/>
    <dgm:cxn modelId="{7ACCE39E-2188-4172-A7A7-F9130E6AB7FB}" type="presParOf" srcId="{679E9FCA-19BC-435F-965B-88A5BB7B3DD4}" destId="{1AED953E-06FF-4C26-84C4-591D5F3CDD28}" srcOrd="1" destOrd="0" presId="urn:microsoft.com/office/officeart/2008/layout/LinedList"/>
    <dgm:cxn modelId="{98498382-470F-478E-8AED-8AC2F8B05D64}" type="presParOf" srcId="{1AED953E-06FF-4C26-84C4-591D5F3CDD28}" destId="{51FDB049-3444-4426-931C-A1C579B4BE14}" srcOrd="0" destOrd="0" presId="urn:microsoft.com/office/officeart/2008/layout/LinedList"/>
    <dgm:cxn modelId="{DD0E0936-8B44-4EEE-9052-19846AF37EFB}" type="presParOf" srcId="{1AED953E-06FF-4C26-84C4-591D5F3CDD28}" destId="{1418B732-3ECC-4126-BBD7-2C71382572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480706-6008-4938-A728-09CA2F2CD9EA}" type="doc">
      <dgm:prSet loTypeId="urn:microsoft.com/office/officeart/2005/8/layout/hProcess6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6A0B9B66-8050-4154-8101-890A71C22ECB}">
      <dgm:prSet phldrT="[Testo]"/>
      <dgm:spPr/>
      <dgm:t>
        <a:bodyPr/>
        <a:lstStyle/>
        <a:p>
          <a:r>
            <a:rPr lang="it-IT" dirty="0"/>
            <a:t>Invio</a:t>
          </a:r>
        </a:p>
      </dgm:t>
    </dgm:pt>
    <dgm:pt modelId="{9A926F58-036C-468D-99FB-0FBD1D84D2C0}" type="parTrans" cxnId="{508E1490-B93A-4DAD-B2D1-CDAB85B48692}">
      <dgm:prSet/>
      <dgm:spPr/>
      <dgm:t>
        <a:bodyPr/>
        <a:lstStyle/>
        <a:p>
          <a:endParaRPr lang="it-IT"/>
        </a:p>
      </dgm:t>
    </dgm:pt>
    <dgm:pt modelId="{0EBCF308-EADC-488B-8914-239888D6C819}" type="sibTrans" cxnId="{508E1490-B93A-4DAD-B2D1-CDAB85B48692}">
      <dgm:prSet/>
      <dgm:spPr/>
      <dgm:t>
        <a:bodyPr/>
        <a:lstStyle/>
        <a:p>
          <a:endParaRPr lang="it-IT"/>
        </a:p>
      </dgm:t>
    </dgm:pt>
    <dgm:pt modelId="{305419CB-B752-4410-9D24-C38D8FB6EDB2}">
      <dgm:prSet phldrT="[Testo]"/>
      <dgm:spPr/>
      <dgm:t>
        <a:bodyPr/>
        <a:lstStyle/>
        <a:p>
          <a:r>
            <a:rPr lang="it-IT" dirty="0"/>
            <a:t>Alfabeto</a:t>
          </a:r>
        </a:p>
      </dgm:t>
    </dgm:pt>
    <dgm:pt modelId="{AEEFE5A9-2482-43B1-BFED-6ED7BAF47DB2}" type="parTrans" cxnId="{BB3B3F53-E4E9-49E1-B571-E8CCC572D092}">
      <dgm:prSet/>
      <dgm:spPr/>
      <dgm:t>
        <a:bodyPr/>
        <a:lstStyle/>
        <a:p>
          <a:endParaRPr lang="it-IT"/>
        </a:p>
      </dgm:t>
    </dgm:pt>
    <dgm:pt modelId="{AFE8EB5E-381C-4A9B-ACB0-F59969306F35}" type="sibTrans" cxnId="{BB3B3F53-E4E9-49E1-B571-E8CCC572D092}">
      <dgm:prSet/>
      <dgm:spPr/>
      <dgm:t>
        <a:bodyPr/>
        <a:lstStyle/>
        <a:p>
          <a:endParaRPr lang="it-IT"/>
        </a:p>
      </dgm:t>
    </dgm:pt>
    <dgm:pt modelId="{C51B9935-01AC-4906-84F5-2EF950165621}">
      <dgm:prSet phldrT="[Testo]"/>
      <dgm:spPr/>
      <dgm:t>
        <a:bodyPr/>
        <a:lstStyle/>
        <a:p>
          <a:r>
            <a:rPr lang="it-IT" dirty="0"/>
            <a:t>Comprensibile</a:t>
          </a:r>
        </a:p>
      </dgm:t>
    </dgm:pt>
    <dgm:pt modelId="{3058C5D0-18CB-43D5-87A2-5AFF0A99F9F9}" type="parTrans" cxnId="{DC95FDBB-8FF5-421B-A08F-951DA423784D}">
      <dgm:prSet/>
      <dgm:spPr/>
      <dgm:t>
        <a:bodyPr/>
        <a:lstStyle/>
        <a:p>
          <a:endParaRPr lang="it-IT"/>
        </a:p>
      </dgm:t>
    </dgm:pt>
    <dgm:pt modelId="{5939200B-E8EB-46FD-AC0C-99BA31254D8C}" type="sibTrans" cxnId="{DC95FDBB-8FF5-421B-A08F-951DA423784D}">
      <dgm:prSet/>
      <dgm:spPr/>
      <dgm:t>
        <a:bodyPr/>
        <a:lstStyle/>
        <a:p>
          <a:endParaRPr lang="it-IT"/>
        </a:p>
      </dgm:t>
    </dgm:pt>
    <dgm:pt modelId="{C7984BF0-671C-41BC-9891-8DAF5D024F57}">
      <dgm:prSet phldrT="[Testo]"/>
      <dgm:spPr/>
      <dgm:t>
        <a:bodyPr/>
        <a:lstStyle/>
        <a:p>
          <a:r>
            <a:rPr lang="it-IT" dirty="0"/>
            <a:t>Trasmissione</a:t>
          </a:r>
        </a:p>
      </dgm:t>
    </dgm:pt>
    <dgm:pt modelId="{810059F8-6A7B-4B5F-ACA4-B95855734EE7}" type="parTrans" cxnId="{34500E77-8A9F-4A24-8D53-08836541904E}">
      <dgm:prSet/>
      <dgm:spPr/>
      <dgm:t>
        <a:bodyPr/>
        <a:lstStyle/>
        <a:p>
          <a:endParaRPr lang="it-IT"/>
        </a:p>
      </dgm:t>
    </dgm:pt>
    <dgm:pt modelId="{62C760B9-ACB3-4471-981B-531EFA673F54}" type="sibTrans" cxnId="{34500E77-8A9F-4A24-8D53-08836541904E}">
      <dgm:prSet/>
      <dgm:spPr/>
      <dgm:t>
        <a:bodyPr/>
        <a:lstStyle/>
        <a:p>
          <a:endParaRPr lang="it-IT"/>
        </a:p>
      </dgm:t>
    </dgm:pt>
    <dgm:pt modelId="{B8E53F98-1162-4D6A-B347-E19B4C79FFBD}">
      <dgm:prSet phldrT="[Testo]"/>
      <dgm:spPr/>
      <dgm:t>
        <a:bodyPr/>
        <a:lstStyle/>
        <a:p>
          <a:r>
            <a:rPr lang="it-IT" dirty="0"/>
            <a:t>Codice Binario</a:t>
          </a:r>
        </a:p>
      </dgm:t>
    </dgm:pt>
    <dgm:pt modelId="{095953D7-53DC-4E3D-8D7C-B0C666936983}" type="parTrans" cxnId="{21ED9ABA-D30A-4087-890E-4C2CBA2256CE}">
      <dgm:prSet/>
      <dgm:spPr/>
      <dgm:t>
        <a:bodyPr/>
        <a:lstStyle/>
        <a:p>
          <a:endParaRPr lang="it-IT"/>
        </a:p>
      </dgm:t>
    </dgm:pt>
    <dgm:pt modelId="{69E5961C-73CA-4D3C-810B-8B27958D45E4}" type="sibTrans" cxnId="{21ED9ABA-D30A-4087-890E-4C2CBA2256CE}">
      <dgm:prSet/>
      <dgm:spPr/>
      <dgm:t>
        <a:bodyPr/>
        <a:lstStyle/>
        <a:p>
          <a:endParaRPr lang="it-IT"/>
        </a:p>
      </dgm:t>
    </dgm:pt>
    <dgm:pt modelId="{B0C12FCC-DF63-4F7B-A9FD-CA438963970F}">
      <dgm:prSet phldrT="[Testo]"/>
      <dgm:spPr/>
      <dgm:t>
        <a:bodyPr/>
        <a:lstStyle/>
        <a:p>
          <a:r>
            <a:rPr lang="it-IT" dirty="0"/>
            <a:t>Impulso</a:t>
          </a:r>
        </a:p>
      </dgm:t>
    </dgm:pt>
    <dgm:pt modelId="{BD10C0DE-6F47-4B3E-9C85-04BEEAA1D03A}" type="parTrans" cxnId="{C895B40C-B99C-4513-A8D9-4DF1632CF0BC}">
      <dgm:prSet/>
      <dgm:spPr/>
      <dgm:t>
        <a:bodyPr/>
        <a:lstStyle/>
        <a:p>
          <a:endParaRPr lang="it-IT"/>
        </a:p>
      </dgm:t>
    </dgm:pt>
    <dgm:pt modelId="{41D12184-EF81-4F7A-87AE-BAEE173232BE}" type="sibTrans" cxnId="{C895B40C-B99C-4513-A8D9-4DF1632CF0BC}">
      <dgm:prSet/>
      <dgm:spPr/>
      <dgm:t>
        <a:bodyPr/>
        <a:lstStyle/>
        <a:p>
          <a:endParaRPr lang="it-IT"/>
        </a:p>
      </dgm:t>
    </dgm:pt>
    <dgm:pt modelId="{4ABB2534-DA90-4340-B439-B31CC996760D}">
      <dgm:prSet phldrT="[Testo]"/>
      <dgm:spPr/>
      <dgm:t>
        <a:bodyPr/>
        <a:lstStyle/>
        <a:p>
          <a:r>
            <a:rPr lang="it-IT" dirty="0"/>
            <a:t>Ricezione</a:t>
          </a:r>
        </a:p>
      </dgm:t>
    </dgm:pt>
    <dgm:pt modelId="{D9968AC8-875A-4AFC-9972-D2EB55164290}" type="parTrans" cxnId="{1ECE0590-8A19-45A5-8FCB-7CD6B9D2D86C}">
      <dgm:prSet/>
      <dgm:spPr/>
      <dgm:t>
        <a:bodyPr/>
        <a:lstStyle/>
        <a:p>
          <a:endParaRPr lang="it-IT"/>
        </a:p>
      </dgm:t>
    </dgm:pt>
    <dgm:pt modelId="{8EF0D505-051D-4C49-820D-D02C6F60935B}" type="sibTrans" cxnId="{1ECE0590-8A19-45A5-8FCB-7CD6B9D2D86C}">
      <dgm:prSet/>
      <dgm:spPr/>
      <dgm:t>
        <a:bodyPr/>
        <a:lstStyle/>
        <a:p>
          <a:endParaRPr lang="it-IT"/>
        </a:p>
      </dgm:t>
    </dgm:pt>
    <dgm:pt modelId="{04F82E89-CA5B-4AAB-B547-D64063BB295E}">
      <dgm:prSet phldrT="[Testo]"/>
      <dgm:spPr/>
      <dgm:t>
        <a:bodyPr/>
        <a:lstStyle/>
        <a:p>
          <a:r>
            <a:rPr lang="it-IT" dirty="0"/>
            <a:t>Alfabeto</a:t>
          </a:r>
        </a:p>
      </dgm:t>
    </dgm:pt>
    <dgm:pt modelId="{1112C3F7-004C-4D53-8739-B658B85A94F4}" type="parTrans" cxnId="{0F386C79-9A4D-463B-8200-A17E5F18C70F}">
      <dgm:prSet/>
      <dgm:spPr/>
      <dgm:t>
        <a:bodyPr/>
        <a:lstStyle/>
        <a:p>
          <a:endParaRPr lang="it-IT"/>
        </a:p>
      </dgm:t>
    </dgm:pt>
    <dgm:pt modelId="{050FB399-61CF-407B-B0CC-10943254C704}" type="sibTrans" cxnId="{0F386C79-9A4D-463B-8200-A17E5F18C70F}">
      <dgm:prSet/>
      <dgm:spPr/>
      <dgm:t>
        <a:bodyPr/>
        <a:lstStyle/>
        <a:p>
          <a:endParaRPr lang="it-IT"/>
        </a:p>
      </dgm:t>
    </dgm:pt>
    <dgm:pt modelId="{F767EC33-D535-4692-86D0-C05F7E2CFDD8}">
      <dgm:prSet phldrT="[Testo]"/>
      <dgm:spPr/>
      <dgm:t>
        <a:bodyPr/>
        <a:lstStyle/>
        <a:p>
          <a:r>
            <a:rPr lang="it-IT" dirty="0"/>
            <a:t>Comprensibile</a:t>
          </a:r>
        </a:p>
      </dgm:t>
    </dgm:pt>
    <dgm:pt modelId="{C306CAE4-0AE5-4433-8508-836382101762}" type="parTrans" cxnId="{688F760D-DB82-4C10-9AD7-FBE5A299E744}">
      <dgm:prSet/>
      <dgm:spPr/>
      <dgm:t>
        <a:bodyPr/>
        <a:lstStyle/>
        <a:p>
          <a:endParaRPr lang="it-IT"/>
        </a:p>
      </dgm:t>
    </dgm:pt>
    <dgm:pt modelId="{CD012BC4-6779-4405-801E-2264F206F2AD}" type="sibTrans" cxnId="{688F760D-DB82-4C10-9AD7-FBE5A299E744}">
      <dgm:prSet/>
      <dgm:spPr/>
      <dgm:t>
        <a:bodyPr/>
        <a:lstStyle/>
        <a:p>
          <a:endParaRPr lang="it-IT"/>
        </a:p>
      </dgm:t>
    </dgm:pt>
    <dgm:pt modelId="{B9EDEB5B-F06D-418D-81AC-C97350B502CC}" type="pres">
      <dgm:prSet presAssocID="{39480706-6008-4938-A728-09CA2F2CD9EA}" presName="theList" presStyleCnt="0">
        <dgm:presLayoutVars>
          <dgm:dir/>
          <dgm:animLvl val="lvl"/>
          <dgm:resizeHandles val="exact"/>
        </dgm:presLayoutVars>
      </dgm:prSet>
      <dgm:spPr/>
    </dgm:pt>
    <dgm:pt modelId="{FC4E2676-D625-45D4-87F8-EB997E46F92A}" type="pres">
      <dgm:prSet presAssocID="{6A0B9B66-8050-4154-8101-890A71C22ECB}" presName="compNode" presStyleCnt="0"/>
      <dgm:spPr/>
    </dgm:pt>
    <dgm:pt modelId="{F5FEB715-519A-466E-BE3A-828BCAC38E2E}" type="pres">
      <dgm:prSet presAssocID="{6A0B9B66-8050-4154-8101-890A71C22ECB}" presName="noGeometry" presStyleCnt="0"/>
      <dgm:spPr/>
    </dgm:pt>
    <dgm:pt modelId="{DF5F2D03-130B-491F-9476-907057845F9A}" type="pres">
      <dgm:prSet presAssocID="{6A0B9B66-8050-4154-8101-890A71C22ECB}" presName="childTextVisible" presStyleLbl="bgAccFollowNode1" presStyleIdx="0" presStyleCnt="3">
        <dgm:presLayoutVars>
          <dgm:bulletEnabled val="1"/>
        </dgm:presLayoutVars>
      </dgm:prSet>
      <dgm:spPr/>
    </dgm:pt>
    <dgm:pt modelId="{1BC54547-3E43-4B08-A68A-A9C94C6A0938}" type="pres">
      <dgm:prSet presAssocID="{6A0B9B66-8050-4154-8101-890A71C22ECB}" presName="childTextHidden" presStyleLbl="bgAccFollowNode1" presStyleIdx="0" presStyleCnt="3"/>
      <dgm:spPr/>
    </dgm:pt>
    <dgm:pt modelId="{C96B4179-7970-4197-BF29-08EC4199598F}" type="pres">
      <dgm:prSet presAssocID="{6A0B9B66-8050-4154-8101-890A71C22EC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E2D5DEB-59A8-4C57-A620-8B524EE03CBC}" type="pres">
      <dgm:prSet presAssocID="{6A0B9B66-8050-4154-8101-890A71C22ECB}" presName="aSpace" presStyleCnt="0"/>
      <dgm:spPr/>
    </dgm:pt>
    <dgm:pt modelId="{8BB262F7-8B6C-4CCB-98F1-58502078D3A7}" type="pres">
      <dgm:prSet presAssocID="{C7984BF0-671C-41BC-9891-8DAF5D024F57}" presName="compNode" presStyleCnt="0"/>
      <dgm:spPr/>
    </dgm:pt>
    <dgm:pt modelId="{00ADABE6-115A-4990-A864-7B6AF40F967E}" type="pres">
      <dgm:prSet presAssocID="{C7984BF0-671C-41BC-9891-8DAF5D024F57}" presName="noGeometry" presStyleCnt="0"/>
      <dgm:spPr/>
    </dgm:pt>
    <dgm:pt modelId="{24558671-AB03-48B4-BD46-8509B2D9EA56}" type="pres">
      <dgm:prSet presAssocID="{C7984BF0-671C-41BC-9891-8DAF5D024F57}" presName="childTextVisible" presStyleLbl="bgAccFollowNode1" presStyleIdx="1" presStyleCnt="3">
        <dgm:presLayoutVars>
          <dgm:bulletEnabled val="1"/>
        </dgm:presLayoutVars>
      </dgm:prSet>
      <dgm:spPr/>
    </dgm:pt>
    <dgm:pt modelId="{37E999E6-0AA3-4B80-82E2-A787CAF42489}" type="pres">
      <dgm:prSet presAssocID="{C7984BF0-671C-41BC-9891-8DAF5D024F57}" presName="childTextHidden" presStyleLbl="bgAccFollowNode1" presStyleIdx="1" presStyleCnt="3"/>
      <dgm:spPr/>
    </dgm:pt>
    <dgm:pt modelId="{7F4A168B-6889-40E8-9E1B-0D1CB82D456A}" type="pres">
      <dgm:prSet presAssocID="{C7984BF0-671C-41BC-9891-8DAF5D024F5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EB820BE-709E-43B2-8CE2-CE6E4103DDB5}" type="pres">
      <dgm:prSet presAssocID="{C7984BF0-671C-41BC-9891-8DAF5D024F57}" presName="aSpace" presStyleCnt="0"/>
      <dgm:spPr/>
    </dgm:pt>
    <dgm:pt modelId="{46949CAB-D524-4D64-BE1A-43203EF89EBE}" type="pres">
      <dgm:prSet presAssocID="{4ABB2534-DA90-4340-B439-B31CC996760D}" presName="compNode" presStyleCnt="0"/>
      <dgm:spPr/>
    </dgm:pt>
    <dgm:pt modelId="{4311B0B0-0559-4AD9-A3FB-8419DCF1B231}" type="pres">
      <dgm:prSet presAssocID="{4ABB2534-DA90-4340-B439-B31CC996760D}" presName="noGeometry" presStyleCnt="0"/>
      <dgm:spPr/>
    </dgm:pt>
    <dgm:pt modelId="{BED344F4-830E-4861-B8E8-6B1CBD5A8EF1}" type="pres">
      <dgm:prSet presAssocID="{4ABB2534-DA90-4340-B439-B31CC996760D}" presName="childTextVisible" presStyleLbl="bgAccFollowNode1" presStyleIdx="2" presStyleCnt="3">
        <dgm:presLayoutVars>
          <dgm:bulletEnabled val="1"/>
        </dgm:presLayoutVars>
      </dgm:prSet>
      <dgm:spPr/>
    </dgm:pt>
    <dgm:pt modelId="{58966931-46F1-496B-96F5-C6DD2BD3BAE0}" type="pres">
      <dgm:prSet presAssocID="{4ABB2534-DA90-4340-B439-B31CC996760D}" presName="childTextHidden" presStyleLbl="bgAccFollowNode1" presStyleIdx="2" presStyleCnt="3"/>
      <dgm:spPr/>
    </dgm:pt>
    <dgm:pt modelId="{90123B7F-8B57-420F-8FD2-3073DFEFE014}" type="pres">
      <dgm:prSet presAssocID="{4ABB2534-DA90-4340-B439-B31CC996760D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C895B40C-B99C-4513-A8D9-4DF1632CF0BC}" srcId="{C7984BF0-671C-41BC-9891-8DAF5D024F57}" destId="{B0C12FCC-DF63-4F7B-A9FD-CA438963970F}" srcOrd="1" destOrd="0" parTransId="{BD10C0DE-6F47-4B3E-9C85-04BEEAA1D03A}" sibTransId="{41D12184-EF81-4F7A-87AE-BAEE173232BE}"/>
    <dgm:cxn modelId="{688F760D-DB82-4C10-9AD7-FBE5A299E744}" srcId="{4ABB2534-DA90-4340-B439-B31CC996760D}" destId="{F767EC33-D535-4692-86D0-C05F7E2CFDD8}" srcOrd="1" destOrd="0" parTransId="{C306CAE4-0AE5-4433-8508-836382101762}" sibTransId="{CD012BC4-6779-4405-801E-2264F206F2AD}"/>
    <dgm:cxn modelId="{38B28715-7C9F-4721-A8F7-0E6F44392A42}" type="presOf" srcId="{305419CB-B752-4410-9D24-C38D8FB6EDB2}" destId="{DF5F2D03-130B-491F-9476-907057845F9A}" srcOrd="0" destOrd="0" presId="urn:microsoft.com/office/officeart/2005/8/layout/hProcess6"/>
    <dgm:cxn modelId="{70CD0819-2381-4486-982D-75C60BAE25D2}" type="presOf" srcId="{39480706-6008-4938-A728-09CA2F2CD9EA}" destId="{B9EDEB5B-F06D-418D-81AC-C97350B502CC}" srcOrd="0" destOrd="0" presId="urn:microsoft.com/office/officeart/2005/8/layout/hProcess6"/>
    <dgm:cxn modelId="{717ADF4F-D7E1-49F6-A99E-059BF34870FE}" type="presOf" srcId="{6A0B9B66-8050-4154-8101-890A71C22ECB}" destId="{C96B4179-7970-4197-BF29-08EC4199598F}" srcOrd="0" destOrd="0" presId="urn:microsoft.com/office/officeart/2005/8/layout/hProcess6"/>
    <dgm:cxn modelId="{8CE4B572-70AC-4BA6-9AD5-DF5A2DB33035}" type="presOf" srcId="{B8E53F98-1162-4D6A-B347-E19B4C79FFBD}" destId="{37E999E6-0AA3-4B80-82E2-A787CAF42489}" srcOrd="1" destOrd="0" presId="urn:microsoft.com/office/officeart/2005/8/layout/hProcess6"/>
    <dgm:cxn modelId="{BB3B3F53-E4E9-49E1-B571-E8CCC572D092}" srcId="{6A0B9B66-8050-4154-8101-890A71C22ECB}" destId="{305419CB-B752-4410-9D24-C38D8FB6EDB2}" srcOrd="0" destOrd="0" parTransId="{AEEFE5A9-2482-43B1-BFED-6ED7BAF47DB2}" sibTransId="{AFE8EB5E-381C-4A9B-ACB0-F59969306F35}"/>
    <dgm:cxn modelId="{E9A83454-A48C-4141-B5E5-346538E53D2E}" type="presOf" srcId="{C7984BF0-671C-41BC-9891-8DAF5D024F57}" destId="{7F4A168B-6889-40E8-9E1B-0D1CB82D456A}" srcOrd="0" destOrd="0" presId="urn:microsoft.com/office/officeart/2005/8/layout/hProcess6"/>
    <dgm:cxn modelId="{34500E77-8A9F-4A24-8D53-08836541904E}" srcId="{39480706-6008-4938-A728-09CA2F2CD9EA}" destId="{C7984BF0-671C-41BC-9891-8DAF5D024F57}" srcOrd="1" destOrd="0" parTransId="{810059F8-6A7B-4B5F-ACA4-B95855734EE7}" sibTransId="{62C760B9-ACB3-4471-981B-531EFA673F54}"/>
    <dgm:cxn modelId="{0F386C79-9A4D-463B-8200-A17E5F18C70F}" srcId="{4ABB2534-DA90-4340-B439-B31CC996760D}" destId="{04F82E89-CA5B-4AAB-B547-D64063BB295E}" srcOrd="0" destOrd="0" parTransId="{1112C3F7-004C-4D53-8739-B658B85A94F4}" sibTransId="{050FB399-61CF-407B-B0CC-10943254C704}"/>
    <dgm:cxn modelId="{A644777F-A333-46E3-AA80-567A8C645D96}" type="presOf" srcId="{04F82E89-CA5B-4AAB-B547-D64063BB295E}" destId="{BED344F4-830E-4861-B8E8-6B1CBD5A8EF1}" srcOrd="0" destOrd="0" presId="urn:microsoft.com/office/officeart/2005/8/layout/hProcess6"/>
    <dgm:cxn modelId="{672F708B-8A79-44E1-9AEC-A5947740C6B5}" type="presOf" srcId="{B0C12FCC-DF63-4F7B-A9FD-CA438963970F}" destId="{37E999E6-0AA3-4B80-82E2-A787CAF42489}" srcOrd="1" destOrd="1" presId="urn:microsoft.com/office/officeart/2005/8/layout/hProcess6"/>
    <dgm:cxn modelId="{8F8DA68B-CFE1-43A6-ABDE-30EB83C60EC7}" type="presOf" srcId="{F767EC33-D535-4692-86D0-C05F7E2CFDD8}" destId="{BED344F4-830E-4861-B8E8-6B1CBD5A8EF1}" srcOrd="0" destOrd="1" presId="urn:microsoft.com/office/officeart/2005/8/layout/hProcess6"/>
    <dgm:cxn modelId="{1ECE0590-8A19-45A5-8FCB-7CD6B9D2D86C}" srcId="{39480706-6008-4938-A728-09CA2F2CD9EA}" destId="{4ABB2534-DA90-4340-B439-B31CC996760D}" srcOrd="2" destOrd="0" parTransId="{D9968AC8-875A-4AFC-9972-D2EB55164290}" sibTransId="{8EF0D505-051D-4C49-820D-D02C6F60935B}"/>
    <dgm:cxn modelId="{508E1490-B93A-4DAD-B2D1-CDAB85B48692}" srcId="{39480706-6008-4938-A728-09CA2F2CD9EA}" destId="{6A0B9B66-8050-4154-8101-890A71C22ECB}" srcOrd="0" destOrd="0" parTransId="{9A926F58-036C-468D-99FB-0FBD1D84D2C0}" sibTransId="{0EBCF308-EADC-488B-8914-239888D6C819}"/>
    <dgm:cxn modelId="{67E5A0A4-4AE1-4D87-A0CA-63C5D377BAEF}" type="presOf" srcId="{C51B9935-01AC-4906-84F5-2EF950165621}" destId="{1BC54547-3E43-4B08-A68A-A9C94C6A0938}" srcOrd="1" destOrd="1" presId="urn:microsoft.com/office/officeart/2005/8/layout/hProcess6"/>
    <dgm:cxn modelId="{2E1C5BAF-E28F-4477-AD58-6CA13DEFEBC8}" type="presOf" srcId="{B8E53F98-1162-4D6A-B347-E19B4C79FFBD}" destId="{24558671-AB03-48B4-BD46-8509B2D9EA56}" srcOrd="0" destOrd="0" presId="urn:microsoft.com/office/officeart/2005/8/layout/hProcess6"/>
    <dgm:cxn modelId="{5D27C9B1-F99C-447E-BDDA-AB767B7B56F2}" type="presOf" srcId="{B0C12FCC-DF63-4F7B-A9FD-CA438963970F}" destId="{24558671-AB03-48B4-BD46-8509B2D9EA56}" srcOrd="0" destOrd="1" presId="urn:microsoft.com/office/officeart/2005/8/layout/hProcess6"/>
    <dgm:cxn modelId="{21ED9ABA-D30A-4087-890E-4C2CBA2256CE}" srcId="{C7984BF0-671C-41BC-9891-8DAF5D024F57}" destId="{B8E53F98-1162-4D6A-B347-E19B4C79FFBD}" srcOrd="0" destOrd="0" parTransId="{095953D7-53DC-4E3D-8D7C-B0C666936983}" sibTransId="{69E5961C-73CA-4D3C-810B-8B27958D45E4}"/>
    <dgm:cxn modelId="{DC95FDBB-8FF5-421B-A08F-951DA423784D}" srcId="{6A0B9B66-8050-4154-8101-890A71C22ECB}" destId="{C51B9935-01AC-4906-84F5-2EF950165621}" srcOrd="1" destOrd="0" parTransId="{3058C5D0-18CB-43D5-87A2-5AFF0A99F9F9}" sibTransId="{5939200B-E8EB-46FD-AC0C-99BA31254D8C}"/>
    <dgm:cxn modelId="{6F5ACEC2-0FB7-486D-8B7A-2B58503AFFCF}" type="presOf" srcId="{305419CB-B752-4410-9D24-C38D8FB6EDB2}" destId="{1BC54547-3E43-4B08-A68A-A9C94C6A0938}" srcOrd="1" destOrd="0" presId="urn:microsoft.com/office/officeart/2005/8/layout/hProcess6"/>
    <dgm:cxn modelId="{D41CB2E8-113A-4937-B5A9-FC5B179C8216}" type="presOf" srcId="{C51B9935-01AC-4906-84F5-2EF950165621}" destId="{DF5F2D03-130B-491F-9476-907057845F9A}" srcOrd="0" destOrd="1" presId="urn:microsoft.com/office/officeart/2005/8/layout/hProcess6"/>
    <dgm:cxn modelId="{922976F5-BCE5-4589-9709-4C92257857F6}" type="presOf" srcId="{F767EC33-D535-4692-86D0-C05F7E2CFDD8}" destId="{58966931-46F1-496B-96F5-C6DD2BD3BAE0}" srcOrd="1" destOrd="1" presId="urn:microsoft.com/office/officeart/2005/8/layout/hProcess6"/>
    <dgm:cxn modelId="{6CDAECFC-3A9B-4662-9559-2C732B46DDF2}" type="presOf" srcId="{04F82E89-CA5B-4AAB-B547-D64063BB295E}" destId="{58966931-46F1-496B-96F5-C6DD2BD3BAE0}" srcOrd="1" destOrd="0" presId="urn:microsoft.com/office/officeart/2005/8/layout/hProcess6"/>
    <dgm:cxn modelId="{DFE9D3FE-BF0D-4CFF-84EB-708C5E6003F3}" type="presOf" srcId="{4ABB2534-DA90-4340-B439-B31CC996760D}" destId="{90123B7F-8B57-420F-8FD2-3073DFEFE014}" srcOrd="0" destOrd="0" presId="urn:microsoft.com/office/officeart/2005/8/layout/hProcess6"/>
    <dgm:cxn modelId="{254DD0CD-2FC5-4ABC-A7A1-9C23E184D00B}" type="presParOf" srcId="{B9EDEB5B-F06D-418D-81AC-C97350B502CC}" destId="{FC4E2676-D625-45D4-87F8-EB997E46F92A}" srcOrd="0" destOrd="0" presId="urn:microsoft.com/office/officeart/2005/8/layout/hProcess6"/>
    <dgm:cxn modelId="{0E0F4DD4-3CCE-43AC-86E3-0CC4FB7BB6D0}" type="presParOf" srcId="{FC4E2676-D625-45D4-87F8-EB997E46F92A}" destId="{F5FEB715-519A-466E-BE3A-828BCAC38E2E}" srcOrd="0" destOrd="0" presId="urn:microsoft.com/office/officeart/2005/8/layout/hProcess6"/>
    <dgm:cxn modelId="{330D7537-2FCD-42B6-8A02-8447E102BE0D}" type="presParOf" srcId="{FC4E2676-D625-45D4-87F8-EB997E46F92A}" destId="{DF5F2D03-130B-491F-9476-907057845F9A}" srcOrd="1" destOrd="0" presId="urn:microsoft.com/office/officeart/2005/8/layout/hProcess6"/>
    <dgm:cxn modelId="{C335081A-F9D7-4395-9CE9-BEB48E5FC432}" type="presParOf" srcId="{FC4E2676-D625-45D4-87F8-EB997E46F92A}" destId="{1BC54547-3E43-4B08-A68A-A9C94C6A0938}" srcOrd="2" destOrd="0" presId="urn:microsoft.com/office/officeart/2005/8/layout/hProcess6"/>
    <dgm:cxn modelId="{F6A55905-D217-48D7-ACC5-4CA657100245}" type="presParOf" srcId="{FC4E2676-D625-45D4-87F8-EB997E46F92A}" destId="{C96B4179-7970-4197-BF29-08EC4199598F}" srcOrd="3" destOrd="0" presId="urn:microsoft.com/office/officeart/2005/8/layout/hProcess6"/>
    <dgm:cxn modelId="{1C34BC83-7ED0-49A7-898D-21029E015176}" type="presParOf" srcId="{B9EDEB5B-F06D-418D-81AC-C97350B502CC}" destId="{0E2D5DEB-59A8-4C57-A620-8B524EE03CBC}" srcOrd="1" destOrd="0" presId="urn:microsoft.com/office/officeart/2005/8/layout/hProcess6"/>
    <dgm:cxn modelId="{58172D50-91C6-4FBE-80F1-7D59B1B0F59A}" type="presParOf" srcId="{B9EDEB5B-F06D-418D-81AC-C97350B502CC}" destId="{8BB262F7-8B6C-4CCB-98F1-58502078D3A7}" srcOrd="2" destOrd="0" presId="urn:microsoft.com/office/officeart/2005/8/layout/hProcess6"/>
    <dgm:cxn modelId="{8399540C-6530-46F0-A06D-EF4BF194DEA3}" type="presParOf" srcId="{8BB262F7-8B6C-4CCB-98F1-58502078D3A7}" destId="{00ADABE6-115A-4990-A864-7B6AF40F967E}" srcOrd="0" destOrd="0" presId="urn:microsoft.com/office/officeart/2005/8/layout/hProcess6"/>
    <dgm:cxn modelId="{B088F960-43F8-4F13-A15C-476415525E0E}" type="presParOf" srcId="{8BB262F7-8B6C-4CCB-98F1-58502078D3A7}" destId="{24558671-AB03-48B4-BD46-8509B2D9EA56}" srcOrd="1" destOrd="0" presId="urn:microsoft.com/office/officeart/2005/8/layout/hProcess6"/>
    <dgm:cxn modelId="{FA536DDA-E51D-4771-99F2-3BA723E4E453}" type="presParOf" srcId="{8BB262F7-8B6C-4CCB-98F1-58502078D3A7}" destId="{37E999E6-0AA3-4B80-82E2-A787CAF42489}" srcOrd="2" destOrd="0" presId="urn:microsoft.com/office/officeart/2005/8/layout/hProcess6"/>
    <dgm:cxn modelId="{1D13A620-28EE-474E-A49D-9FD5AC5F38D9}" type="presParOf" srcId="{8BB262F7-8B6C-4CCB-98F1-58502078D3A7}" destId="{7F4A168B-6889-40E8-9E1B-0D1CB82D456A}" srcOrd="3" destOrd="0" presId="urn:microsoft.com/office/officeart/2005/8/layout/hProcess6"/>
    <dgm:cxn modelId="{8A973704-B8C5-4979-A6C7-AAF80C94713F}" type="presParOf" srcId="{B9EDEB5B-F06D-418D-81AC-C97350B502CC}" destId="{4EB820BE-709E-43B2-8CE2-CE6E4103DDB5}" srcOrd="3" destOrd="0" presId="urn:microsoft.com/office/officeart/2005/8/layout/hProcess6"/>
    <dgm:cxn modelId="{E37B6FF6-E608-4629-A341-3A5D141DF958}" type="presParOf" srcId="{B9EDEB5B-F06D-418D-81AC-C97350B502CC}" destId="{46949CAB-D524-4D64-BE1A-43203EF89EBE}" srcOrd="4" destOrd="0" presId="urn:microsoft.com/office/officeart/2005/8/layout/hProcess6"/>
    <dgm:cxn modelId="{B0DF1F6F-7FE4-4646-A033-277EF120608B}" type="presParOf" srcId="{46949CAB-D524-4D64-BE1A-43203EF89EBE}" destId="{4311B0B0-0559-4AD9-A3FB-8419DCF1B231}" srcOrd="0" destOrd="0" presId="urn:microsoft.com/office/officeart/2005/8/layout/hProcess6"/>
    <dgm:cxn modelId="{3F04F070-84CA-49BB-837D-F0D2E1CD1117}" type="presParOf" srcId="{46949CAB-D524-4D64-BE1A-43203EF89EBE}" destId="{BED344F4-830E-4861-B8E8-6B1CBD5A8EF1}" srcOrd="1" destOrd="0" presId="urn:microsoft.com/office/officeart/2005/8/layout/hProcess6"/>
    <dgm:cxn modelId="{5C6D5F7A-EE40-4D48-92C8-4D84D0E79B97}" type="presParOf" srcId="{46949CAB-D524-4D64-BE1A-43203EF89EBE}" destId="{58966931-46F1-496B-96F5-C6DD2BD3BAE0}" srcOrd="2" destOrd="0" presId="urn:microsoft.com/office/officeart/2005/8/layout/hProcess6"/>
    <dgm:cxn modelId="{DBBB3705-2422-415E-A490-51ACFB6DB51E}" type="presParOf" srcId="{46949CAB-D524-4D64-BE1A-43203EF89EBE}" destId="{90123B7F-8B57-420F-8FD2-3073DFEFE01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8D59A9-851B-4DB8-8F51-DAB26133C4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46B33FFC-6A56-4FB8-8E03-469C0F672A70}">
      <dgm:prSet/>
      <dgm:spPr/>
      <dgm:t>
        <a:bodyPr/>
        <a:lstStyle/>
        <a:p>
          <a:r>
            <a:rPr lang="it-IT"/>
            <a:t>Nato come strumento di comunicazione militare a seguito dei conflitti mondiali</a:t>
          </a:r>
        </a:p>
      </dgm:t>
    </dgm:pt>
    <dgm:pt modelId="{FCB40E23-0046-4119-82A8-CBFCBF611887}" type="parTrans" cxnId="{E1E5FBDB-FDC4-4493-A4EC-10A395195F38}">
      <dgm:prSet/>
      <dgm:spPr/>
      <dgm:t>
        <a:bodyPr/>
        <a:lstStyle/>
        <a:p>
          <a:endParaRPr lang="it-IT"/>
        </a:p>
      </dgm:t>
    </dgm:pt>
    <dgm:pt modelId="{14FDE15B-82C0-4932-B35B-B15C312EEC1C}" type="sibTrans" cxnId="{E1E5FBDB-FDC4-4493-A4EC-10A395195F38}">
      <dgm:prSet/>
      <dgm:spPr/>
      <dgm:t>
        <a:bodyPr/>
        <a:lstStyle/>
        <a:p>
          <a:endParaRPr lang="it-IT"/>
        </a:p>
      </dgm:t>
    </dgm:pt>
    <dgm:pt modelId="{1723FA6F-026E-4A2D-90E4-DD71F45435D6}">
      <dgm:prSet/>
      <dgm:spPr/>
      <dgm:t>
        <a:bodyPr/>
        <a:lstStyle/>
        <a:p>
          <a:r>
            <a:rPr lang="it-IT"/>
            <a:t>Permette di traferire dati da un impulso all'altro del pianeta</a:t>
          </a:r>
        </a:p>
      </dgm:t>
    </dgm:pt>
    <dgm:pt modelId="{BB929A34-1C5D-4CEA-BC5E-5A61973F0494}" type="parTrans" cxnId="{0252D514-E69F-40D4-8526-21991E1E45FF}">
      <dgm:prSet/>
      <dgm:spPr/>
      <dgm:t>
        <a:bodyPr/>
        <a:lstStyle/>
        <a:p>
          <a:endParaRPr lang="it-IT"/>
        </a:p>
      </dgm:t>
    </dgm:pt>
    <dgm:pt modelId="{58FEEFC3-DC52-43EE-8C0F-D533289460DD}" type="sibTrans" cxnId="{0252D514-E69F-40D4-8526-21991E1E45FF}">
      <dgm:prSet/>
      <dgm:spPr/>
      <dgm:t>
        <a:bodyPr/>
        <a:lstStyle/>
        <a:p>
          <a:endParaRPr lang="it-IT"/>
        </a:p>
      </dgm:t>
    </dgm:pt>
    <dgm:pt modelId="{BF6F3647-CE02-4A1B-BA6C-F25F78315AD8}" type="pres">
      <dgm:prSet presAssocID="{BA8D59A9-851B-4DB8-8F51-DAB26133C440}" presName="vert0" presStyleCnt="0">
        <dgm:presLayoutVars>
          <dgm:dir/>
          <dgm:animOne val="branch"/>
          <dgm:animLvl val="lvl"/>
        </dgm:presLayoutVars>
      </dgm:prSet>
      <dgm:spPr/>
    </dgm:pt>
    <dgm:pt modelId="{95CB8FC7-AA97-4AE9-A6F6-86DC89B8F437}" type="pres">
      <dgm:prSet presAssocID="{46B33FFC-6A56-4FB8-8E03-469C0F672A70}" presName="thickLine" presStyleLbl="alignNode1" presStyleIdx="0" presStyleCnt="2"/>
      <dgm:spPr/>
    </dgm:pt>
    <dgm:pt modelId="{E3CE91F4-3DD8-4691-BF94-A8F7A2DEDDFE}" type="pres">
      <dgm:prSet presAssocID="{46B33FFC-6A56-4FB8-8E03-469C0F672A70}" presName="horz1" presStyleCnt="0"/>
      <dgm:spPr/>
    </dgm:pt>
    <dgm:pt modelId="{9FE0BD5B-AB24-4C9E-951D-2F491CD464E3}" type="pres">
      <dgm:prSet presAssocID="{46B33FFC-6A56-4FB8-8E03-469C0F672A70}" presName="tx1" presStyleLbl="revTx" presStyleIdx="0" presStyleCnt="2"/>
      <dgm:spPr/>
    </dgm:pt>
    <dgm:pt modelId="{32F36DDF-5563-4915-B9E2-604B2C04CD93}" type="pres">
      <dgm:prSet presAssocID="{46B33FFC-6A56-4FB8-8E03-469C0F672A70}" presName="vert1" presStyleCnt="0"/>
      <dgm:spPr/>
    </dgm:pt>
    <dgm:pt modelId="{5590D1EF-67C2-4A6E-8A83-162E25965510}" type="pres">
      <dgm:prSet presAssocID="{1723FA6F-026E-4A2D-90E4-DD71F45435D6}" presName="thickLine" presStyleLbl="alignNode1" presStyleIdx="1" presStyleCnt="2"/>
      <dgm:spPr/>
    </dgm:pt>
    <dgm:pt modelId="{087C204B-BE15-4EE7-8F19-74EB498C3AA5}" type="pres">
      <dgm:prSet presAssocID="{1723FA6F-026E-4A2D-90E4-DD71F45435D6}" presName="horz1" presStyleCnt="0"/>
      <dgm:spPr/>
    </dgm:pt>
    <dgm:pt modelId="{4FAF1E97-033C-4CFA-BF12-433E54DAE286}" type="pres">
      <dgm:prSet presAssocID="{1723FA6F-026E-4A2D-90E4-DD71F45435D6}" presName="tx1" presStyleLbl="revTx" presStyleIdx="1" presStyleCnt="2"/>
      <dgm:spPr/>
    </dgm:pt>
    <dgm:pt modelId="{63F62D3D-2EF1-4191-92EF-4C9006D73EBB}" type="pres">
      <dgm:prSet presAssocID="{1723FA6F-026E-4A2D-90E4-DD71F45435D6}" presName="vert1" presStyleCnt="0"/>
      <dgm:spPr/>
    </dgm:pt>
  </dgm:ptLst>
  <dgm:cxnLst>
    <dgm:cxn modelId="{0252D514-E69F-40D4-8526-21991E1E45FF}" srcId="{BA8D59A9-851B-4DB8-8F51-DAB26133C440}" destId="{1723FA6F-026E-4A2D-90E4-DD71F45435D6}" srcOrd="1" destOrd="0" parTransId="{BB929A34-1C5D-4CEA-BC5E-5A61973F0494}" sibTransId="{58FEEFC3-DC52-43EE-8C0F-D533289460DD}"/>
    <dgm:cxn modelId="{67AAEA6E-A159-4359-BE10-63DEFE8E372C}" type="presOf" srcId="{46B33FFC-6A56-4FB8-8E03-469C0F672A70}" destId="{9FE0BD5B-AB24-4C9E-951D-2F491CD464E3}" srcOrd="0" destOrd="0" presId="urn:microsoft.com/office/officeart/2008/layout/LinedList"/>
    <dgm:cxn modelId="{BA7729B4-1D13-4691-8E30-7F289E8CC79E}" type="presOf" srcId="{1723FA6F-026E-4A2D-90E4-DD71F45435D6}" destId="{4FAF1E97-033C-4CFA-BF12-433E54DAE286}" srcOrd="0" destOrd="0" presId="urn:microsoft.com/office/officeart/2008/layout/LinedList"/>
    <dgm:cxn modelId="{E1E5FBDB-FDC4-4493-A4EC-10A395195F38}" srcId="{BA8D59A9-851B-4DB8-8F51-DAB26133C440}" destId="{46B33FFC-6A56-4FB8-8E03-469C0F672A70}" srcOrd="0" destOrd="0" parTransId="{FCB40E23-0046-4119-82A8-CBFCBF611887}" sibTransId="{14FDE15B-82C0-4932-B35B-B15C312EEC1C}"/>
    <dgm:cxn modelId="{2EDB4CEA-EF5E-4585-A69A-D8367FA6E7C0}" type="presOf" srcId="{BA8D59A9-851B-4DB8-8F51-DAB26133C440}" destId="{BF6F3647-CE02-4A1B-BA6C-F25F78315AD8}" srcOrd="0" destOrd="0" presId="urn:microsoft.com/office/officeart/2008/layout/LinedList"/>
    <dgm:cxn modelId="{48820BC3-BA85-40B5-BDE0-0EE3D1AC3C8C}" type="presParOf" srcId="{BF6F3647-CE02-4A1B-BA6C-F25F78315AD8}" destId="{95CB8FC7-AA97-4AE9-A6F6-86DC89B8F437}" srcOrd="0" destOrd="0" presId="urn:microsoft.com/office/officeart/2008/layout/LinedList"/>
    <dgm:cxn modelId="{B76AAB61-2AE7-4743-B578-7CA9D1D5A156}" type="presParOf" srcId="{BF6F3647-CE02-4A1B-BA6C-F25F78315AD8}" destId="{E3CE91F4-3DD8-4691-BF94-A8F7A2DEDDFE}" srcOrd="1" destOrd="0" presId="urn:microsoft.com/office/officeart/2008/layout/LinedList"/>
    <dgm:cxn modelId="{1EEDFD1D-5874-414A-ADE4-2DC9A4E6D71C}" type="presParOf" srcId="{E3CE91F4-3DD8-4691-BF94-A8F7A2DEDDFE}" destId="{9FE0BD5B-AB24-4C9E-951D-2F491CD464E3}" srcOrd="0" destOrd="0" presId="urn:microsoft.com/office/officeart/2008/layout/LinedList"/>
    <dgm:cxn modelId="{C0818B56-44C0-4F68-B7D4-3BE00014AEFD}" type="presParOf" srcId="{E3CE91F4-3DD8-4691-BF94-A8F7A2DEDDFE}" destId="{32F36DDF-5563-4915-B9E2-604B2C04CD93}" srcOrd="1" destOrd="0" presId="urn:microsoft.com/office/officeart/2008/layout/LinedList"/>
    <dgm:cxn modelId="{B4EA71AA-052D-4379-AEC8-FF2A86FB60E8}" type="presParOf" srcId="{BF6F3647-CE02-4A1B-BA6C-F25F78315AD8}" destId="{5590D1EF-67C2-4A6E-8A83-162E25965510}" srcOrd="2" destOrd="0" presId="urn:microsoft.com/office/officeart/2008/layout/LinedList"/>
    <dgm:cxn modelId="{4E6722E0-EA86-4758-91CF-49BBE6C0D217}" type="presParOf" srcId="{BF6F3647-CE02-4A1B-BA6C-F25F78315AD8}" destId="{087C204B-BE15-4EE7-8F19-74EB498C3AA5}" srcOrd="3" destOrd="0" presId="urn:microsoft.com/office/officeart/2008/layout/LinedList"/>
    <dgm:cxn modelId="{8F44C971-08C4-4DE0-ACD1-12CF6F88A742}" type="presParOf" srcId="{087C204B-BE15-4EE7-8F19-74EB498C3AA5}" destId="{4FAF1E97-033C-4CFA-BF12-433E54DAE286}" srcOrd="0" destOrd="0" presId="urn:microsoft.com/office/officeart/2008/layout/LinedList"/>
    <dgm:cxn modelId="{94B3D538-B7E2-48B0-8AE8-EAF84801B384}" type="presParOf" srcId="{087C204B-BE15-4EE7-8F19-74EB498C3AA5}" destId="{63F62D3D-2EF1-4191-92EF-4C9006D73EB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31EC90-8DE1-445B-BFC2-1122F014FEC2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CF5A2A7D-9CF3-49F2-8E18-91713CBB8215}">
      <dgm:prSet/>
      <dgm:spPr/>
      <dgm:t>
        <a:bodyPr/>
        <a:lstStyle/>
        <a:p>
          <a:r>
            <a:rPr lang="it-IT"/>
            <a:t>Rete distribuita</a:t>
          </a:r>
        </a:p>
      </dgm:t>
    </dgm:pt>
    <dgm:pt modelId="{AF0F304C-B820-49F0-863C-39EAF7D4D3A8}" type="parTrans" cxnId="{087F3ADC-CDAF-47B1-AC88-FF3D56B21EEF}">
      <dgm:prSet/>
      <dgm:spPr/>
      <dgm:t>
        <a:bodyPr/>
        <a:lstStyle/>
        <a:p>
          <a:endParaRPr lang="it-IT"/>
        </a:p>
      </dgm:t>
    </dgm:pt>
    <dgm:pt modelId="{13CE4FAF-09E3-4A97-92FE-0F06D20089FB}" type="sibTrans" cxnId="{087F3ADC-CDAF-47B1-AC88-FF3D56B21EEF}">
      <dgm:prSet/>
      <dgm:spPr/>
      <dgm:t>
        <a:bodyPr/>
        <a:lstStyle/>
        <a:p>
          <a:endParaRPr lang="it-IT"/>
        </a:p>
      </dgm:t>
    </dgm:pt>
    <dgm:pt modelId="{9B748F14-8448-43A4-B69C-F0CC3EF8A575}">
      <dgm:prSet/>
      <dgm:spPr/>
      <dgm:t>
        <a:bodyPr/>
        <a:lstStyle/>
        <a:p>
          <a:r>
            <a:rPr lang="it-IT"/>
            <a:t>Client/Server</a:t>
          </a:r>
        </a:p>
      </dgm:t>
    </dgm:pt>
    <dgm:pt modelId="{46ED8886-2D87-406C-9EEF-21BC3E065009}" type="parTrans" cxnId="{72509F2C-4812-4A8C-AAE1-9D3EF5923CC6}">
      <dgm:prSet/>
      <dgm:spPr/>
      <dgm:t>
        <a:bodyPr/>
        <a:lstStyle/>
        <a:p>
          <a:endParaRPr lang="it-IT"/>
        </a:p>
      </dgm:t>
    </dgm:pt>
    <dgm:pt modelId="{4531E210-1FC7-4DC0-9A7C-4685855A056F}" type="sibTrans" cxnId="{72509F2C-4812-4A8C-AAE1-9D3EF5923CC6}">
      <dgm:prSet/>
      <dgm:spPr/>
      <dgm:t>
        <a:bodyPr/>
        <a:lstStyle/>
        <a:p>
          <a:endParaRPr lang="it-IT"/>
        </a:p>
      </dgm:t>
    </dgm:pt>
    <dgm:pt modelId="{DBC3E335-0FF8-41BC-8F69-942B760E40E5}">
      <dgm:prSet/>
      <dgm:spPr/>
      <dgm:t>
        <a:bodyPr/>
        <a:lstStyle/>
        <a:p>
          <a:r>
            <a:rPr lang="it-IT"/>
            <a:t>Protocollo di comunicazione standard</a:t>
          </a:r>
        </a:p>
      </dgm:t>
    </dgm:pt>
    <dgm:pt modelId="{14B1EA1B-70D5-425C-B626-A441B2FF836F}" type="parTrans" cxnId="{6A49BF7E-EA54-42AE-AA55-53B000696959}">
      <dgm:prSet/>
      <dgm:spPr/>
      <dgm:t>
        <a:bodyPr/>
        <a:lstStyle/>
        <a:p>
          <a:endParaRPr lang="it-IT"/>
        </a:p>
      </dgm:t>
    </dgm:pt>
    <dgm:pt modelId="{AF1DFC3B-FBDF-4948-A8F6-F9746EDE119C}" type="sibTrans" cxnId="{6A49BF7E-EA54-42AE-AA55-53B000696959}">
      <dgm:prSet/>
      <dgm:spPr/>
      <dgm:t>
        <a:bodyPr/>
        <a:lstStyle/>
        <a:p>
          <a:endParaRPr lang="it-IT"/>
        </a:p>
      </dgm:t>
    </dgm:pt>
    <dgm:pt modelId="{3235CC6B-9FE8-478F-8EB0-D80919552AED}" type="pres">
      <dgm:prSet presAssocID="{6F31EC90-8DE1-445B-BFC2-1122F014FEC2}" presName="diagram" presStyleCnt="0">
        <dgm:presLayoutVars>
          <dgm:dir/>
          <dgm:resizeHandles val="exact"/>
        </dgm:presLayoutVars>
      </dgm:prSet>
      <dgm:spPr/>
    </dgm:pt>
    <dgm:pt modelId="{8F5A4EC5-4D8F-4023-9248-BBF2680B9B3E}" type="pres">
      <dgm:prSet presAssocID="{CF5A2A7D-9CF3-49F2-8E18-91713CBB8215}" presName="node" presStyleLbl="node1" presStyleIdx="0" presStyleCnt="3">
        <dgm:presLayoutVars>
          <dgm:bulletEnabled val="1"/>
        </dgm:presLayoutVars>
      </dgm:prSet>
      <dgm:spPr/>
    </dgm:pt>
    <dgm:pt modelId="{B026DA2F-ACF1-4D02-9F2C-9C2F831B83E1}" type="pres">
      <dgm:prSet presAssocID="{13CE4FAF-09E3-4A97-92FE-0F06D20089FB}" presName="sibTrans" presStyleCnt="0"/>
      <dgm:spPr/>
    </dgm:pt>
    <dgm:pt modelId="{CB705F3B-D594-4BC3-B9E2-3A22C59BEF51}" type="pres">
      <dgm:prSet presAssocID="{9B748F14-8448-43A4-B69C-F0CC3EF8A575}" presName="node" presStyleLbl="node1" presStyleIdx="1" presStyleCnt="3">
        <dgm:presLayoutVars>
          <dgm:bulletEnabled val="1"/>
        </dgm:presLayoutVars>
      </dgm:prSet>
      <dgm:spPr/>
    </dgm:pt>
    <dgm:pt modelId="{E01DB7B7-9B6B-4CCA-A708-CDDD6F687C02}" type="pres">
      <dgm:prSet presAssocID="{4531E210-1FC7-4DC0-9A7C-4685855A056F}" presName="sibTrans" presStyleCnt="0"/>
      <dgm:spPr/>
    </dgm:pt>
    <dgm:pt modelId="{71D70F57-CB98-4D73-ADC0-2AFD58D6CB46}" type="pres">
      <dgm:prSet presAssocID="{DBC3E335-0FF8-41BC-8F69-942B760E40E5}" presName="node" presStyleLbl="node1" presStyleIdx="2" presStyleCnt="3">
        <dgm:presLayoutVars>
          <dgm:bulletEnabled val="1"/>
        </dgm:presLayoutVars>
      </dgm:prSet>
      <dgm:spPr/>
    </dgm:pt>
  </dgm:ptLst>
  <dgm:cxnLst>
    <dgm:cxn modelId="{72509F2C-4812-4A8C-AAE1-9D3EF5923CC6}" srcId="{6F31EC90-8DE1-445B-BFC2-1122F014FEC2}" destId="{9B748F14-8448-43A4-B69C-F0CC3EF8A575}" srcOrd="1" destOrd="0" parTransId="{46ED8886-2D87-406C-9EEF-21BC3E065009}" sibTransId="{4531E210-1FC7-4DC0-9A7C-4685855A056F}"/>
    <dgm:cxn modelId="{8EEC9B38-BB37-45A4-9779-A2F0A5BF5ADE}" type="presOf" srcId="{6F31EC90-8DE1-445B-BFC2-1122F014FEC2}" destId="{3235CC6B-9FE8-478F-8EB0-D80919552AED}" srcOrd="0" destOrd="0" presId="urn:microsoft.com/office/officeart/2005/8/layout/default"/>
    <dgm:cxn modelId="{4ED12352-4E8F-402A-96CF-8D9550BAAE41}" type="presOf" srcId="{CF5A2A7D-9CF3-49F2-8E18-91713CBB8215}" destId="{8F5A4EC5-4D8F-4023-9248-BBF2680B9B3E}" srcOrd="0" destOrd="0" presId="urn:microsoft.com/office/officeart/2005/8/layout/default"/>
    <dgm:cxn modelId="{3A8B9859-6315-483B-B7EA-91AA5B3F0501}" type="presOf" srcId="{9B748F14-8448-43A4-B69C-F0CC3EF8A575}" destId="{CB705F3B-D594-4BC3-B9E2-3A22C59BEF51}" srcOrd="0" destOrd="0" presId="urn:microsoft.com/office/officeart/2005/8/layout/default"/>
    <dgm:cxn modelId="{6A49BF7E-EA54-42AE-AA55-53B000696959}" srcId="{6F31EC90-8DE1-445B-BFC2-1122F014FEC2}" destId="{DBC3E335-0FF8-41BC-8F69-942B760E40E5}" srcOrd="2" destOrd="0" parTransId="{14B1EA1B-70D5-425C-B626-A441B2FF836F}" sibTransId="{AF1DFC3B-FBDF-4948-A8F6-F9746EDE119C}"/>
    <dgm:cxn modelId="{087F3ADC-CDAF-47B1-AC88-FF3D56B21EEF}" srcId="{6F31EC90-8DE1-445B-BFC2-1122F014FEC2}" destId="{CF5A2A7D-9CF3-49F2-8E18-91713CBB8215}" srcOrd="0" destOrd="0" parTransId="{AF0F304C-B820-49F0-863C-39EAF7D4D3A8}" sibTransId="{13CE4FAF-09E3-4A97-92FE-0F06D20089FB}"/>
    <dgm:cxn modelId="{EA1B95EB-75AC-4C1B-AB68-532E00FA2A54}" type="presOf" srcId="{DBC3E335-0FF8-41BC-8F69-942B760E40E5}" destId="{71D70F57-CB98-4D73-ADC0-2AFD58D6CB46}" srcOrd="0" destOrd="0" presId="urn:microsoft.com/office/officeart/2005/8/layout/default"/>
    <dgm:cxn modelId="{B847D3A8-2212-4C93-A318-BAE61F0ADD4F}" type="presParOf" srcId="{3235CC6B-9FE8-478F-8EB0-D80919552AED}" destId="{8F5A4EC5-4D8F-4023-9248-BBF2680B9B3E}" srcOrd="0" destOrd="0" presId="urn:microsoft.com/office/officeart/2005/8/layout/default"/>
    <dgm:cxn modelId="{565FBDA5-7E78-4146-93C8-668FC3D5713F}" type="presParOf" srcId="{3235CC6B-9FE8-478F-8EB0-D80919552AED}" destId="{B026DA2F-ACF1-4D02-9F2C-9C2F831B83E1}" srcOrd="1" destOrd="0" presId="urn:microsoft.com/office/officeart/2005/8/layout/default"/>
    <dgm:cxn modelId="{BBAE0354-29BE-4CA6-84E4-C59C4563E788}" type="presParOf" srcId="{3235CC6B-9FE8-478F-8EB0-D80919552AED}" destId="{CB705F3B-D594-4BC3-B9E2-3A22C59BEF51}" srcOrd="2" destOrd="0" presId="urn:microsoft.com/office/officeart/2005/8/layout/default"/>
    <dgm:cxn modelId="{6E05448C-F14D-4C31-BA19-0E9FF0010D17}" type="presParOf" srcId="{3235CC6B-9FE8-478F-8EB0-D80919552AED}" destId="{E01DB7B7-9B6B-4CCA-A708-CDDD6F687C02}" srcOrd="3" destOrd="0" presId="urn:microsoft.com/office/officeart/2005/8/layout/default"/>
    <dgm:cxn modelId="{51E50535-91C4-4314-9F4B-95030925E3FF}" type="presParOf" srcId="{3235CC6B-9FE8-478F-8EB0-D80919552AED}" destId="{71D70F57-CB98-4D73-ADC0-2AFD58D6CB4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767DC2-7B46-4844-A014-7CE0E95B01E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5FF8DE61-CF65-4815-80D7-3799C1E50E8C}">
      <dgm:prSet/>
      <dgm:spPr/>
      <dgm:t>
        <a:bodyPr/>
        <a:lstStyle/>
        <a:p>
          <a:r>
            <a:rPr lang="it-IT"/>
            <a:t>Insieme di computer connessi tra di loro, in grado di scambiarsi messaggi mediante un protocollo di comunicazione comune: TCP/IP</a:t>
          </a:r>
        </a:p>
      </dgm:t>
    </dgm:pt>
    <dgm:pt modelId="{5D3483DF-F822-4DDE-9A29-F811CB609BD4}" type="parTrans" cxnId="{99BA0D55-A95D-42FB-8DCA-E052A45A9644}">
      <dgm:prSet/>
      <dgm:spPr/>
      <dgm:t>
        <a:bodyPr/>
        <a:lstStyle/>
        <a:p>
          <a:endParaRPr lang="it-IT"/>
        </a:p>
      </dgm:t>
    </dgm:pt>
    <dgm:pt modelId="{F1C1AA52-EBFF-47DD-B856-8733AD936C35}" type="sibTrans" cxnId="{99BA0D55-A95D-42FB-8DCA-E052A45A9644}">
      <dgm:prSet/>
      <dgm:spPr/>
      <dgm:t>
        <a:bodyPr/>
        <a:lstStyle/>
        <a:p>
          <a:endParaRPr lang="it-IT"/>
        </a:p>
      </dgm:t>
    </dgm:pt>
    <dgm:pt modelId="{8AA90421-05BD-4EF6-87E7-2E4EF5FA0758}" type="pres">
      <dgm:prSet presAssocID="{36767DC2-7B46-4844-A014-7CE0E95B01E8}" presName="vert0" presStyleCnt="0">
        <dgm:presLayoutVars>
          <dgm:dir/>
          <dgm:animOne val="branch"/>
          <dgm:animLvl val="lvl"/>
        </dgm:presLayoutVars>
      </dgm:prSet>
      <dgm:spPr/>
    </dgm:pt>
    <dgm:pt modelId="{76EEEE1B-5C99-4F4E-B423-1F028DAC0E85}" type="pres">
      <dgm:prSet presAssocID="{5FF8DE61-CF65-4815-80D7-3799C1E50E8C}" presName="thickLine" presStyleLbl="alignNode1" presStyleIdx="0" presStyleCnt="1"/>
      <dgm:spPr/>
    </dgm:pt>
    <dgm:pt modelId="{62AD9AF7-7754-463D-B0B2-5E455035694A}" type="pres">
      <dgm:prSet presAssocID="{5FF8DE61-CF65-4815-80D7-3799C1E50E8C}" presName="horz1" presStyleCnt="0"/>
      <dgm:spPr/>
    </dgm:pt>
    <dgm:pt modelId="{BA2FDA4A-B23E-4B48-976C-387B82EF96E8}" type="pres">
      <dgm:prSet presAssocID="{5FF8DE61-CF65-4815-80D7-3799C1E50E8C}" presName="tx1" presStyleLbl="revTx" presStyleIdx="0" presStyleCnt="1"/>
      <dgm:spPr/>
    </dgm:pt>
    <dgm:pt modelId="{DFC73DF2-E839-4D3B-863C-7A8C8FBE68A8}" type="pres">
      <dgm:prSet presAssocID="{5FF8DE61-CF65-4815-80D7-3799C1E50E8C}" presName="vert1" presStyleCnt="0"/>
      <dgm:spPr/>
    </dgm:pt>
  </dgm:ptLst>
  <dgm:cxnLst>
    <dgm:cxn modelId="{99BA0D55-A95D-42FB-8DCA-E052A45A9644}" srcId="{36767DC2-7B46-4844-A014-7CE0E95B01E8}" destId="{5FF8DE61-CF65-4815-80D7-3799C1E50E8C}" srcOrd="0" destOrd="0" parTransId="{5D3483DF-F822-4DDE-9A29-F811CB609BD4}" sibTransId="{F1C1AA52-EBFF-47DD-B856-8733AD936C35}"/>
    <dgm:cxn modelId="{412DE88A-12D5-4E15-89EF-4DFEB460B2B1}" type="presOf" srcId="{36767DC2-7B46-4844-A014-7CE0E95B01E8}" destId="{8AA90421-05BD-4EF6-87E7-2E4EF5FA0758}" srcOrd="0" destOrd="0" presId="urn:microsoft.com/office/officeart/2008/layout/LinedList"/>
    <dgm:cxn modelId="{F9F44792-21D7-413F-9D4F-5BC139EEB57A}" type="presOf" srcId="{5FF8DE61-CF65-4815-80D7-3799C1E50E8C}" destId="{BA2FDA4A-B23E-4B48-976C-387B82EF96E8}" srcOrd="0" destOrd="0" presId="urn:microsoft.com/office/officeart/2008/layout/LinedList"/>
    <dgm:cxn modelId="{1E34833D-16AD-40B6-9C11-F481B92C5615}" type="presParOf" srcId="{8AA90421-05BD-4EF6-87E7-2E4EF5FA0758}" destId="{76EEEE1B-5C99-4F4E-B423-1F028DAC0E85}" srcOrd="0" destOrd="0" presId="urn:microsoft.com/office/officeart/2008/layout/LinedList"/>
    <dgm:cxn modelId="{05C177C2-3D2F-4B0F-8F61-12788E305B58}" type="presParOf" srcId="{8AA90421-05BD-4EF6-87E7-2E4EF5FA0758}" destId="{62AD9AF7-7754-463D-B0B2-5E455035694A}" srcOrd="1" destOrd="0" presId="urn:microsoft.com/office/officeart/2008/layout/LinedList"/>
    <dgm:cxn modelId="{6E872C30-4A02-4199-9955-6A217BA2D104}" type="presParOf" srcId="{62AD9AF7-7754-463D-B0B2-5E455035694A}" destId="{BA2FDA4A-B23E-4B48-976C-387B82EF96E8}" srcOrd="0" destOrd="0" presId="urn:microsoft.com/office/officeart/2008/layout/LinedList"/>
    <dgm:cxn modelId="{7FF65082-5D6A-4B41-86D3-230B3188A3FE}" type="presParOf" srcId="{62AD9AF7-7754-463D-B0B2-5E455035694A}" destId="{DFC73DF2-E839-4D3B-863C-7A8C8FBE68A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2B3C9-3C50-41D9-9510-F22B2D2F267A}">
      <dsp:nvSpPr>
        <dsp:cNvPr id="0" name=""/>
        <dsp:cNvSpPr/>
      </dsp:nvSpPr>
      <dsp:spPr>
        <a:xfrm>
          <a:off x="0" y="239553"/>
          <a:ext cx="4718050" cy="28308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Possedere assieme</a:t>
          </a:r>
        </a:p>
      </dsp:txBody>
      <dsp:txXfrm>
        <a:off x="0" y="239553"/>
        <a:ext cx="4718050" cy="28308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233A9-5542-43CD-8F69-B2DC26BFA69C}">
      <dsp:nvSpPr>
        <dsp:cNvPr id="0" name=""/>
        <dsp:cNvSpPr/>
      </dsp:nvSpPr>
      <dsp:spPr>
        <a:xfrm rot="5400000">
          <a:off x="1638853" y="753996"/>
          <a:ext cx="1178989" cy="142189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80456-E583-44A2-BA87-FDEFD4888B13}">
      <dsp:nvSpPr>
        <dsp:cNvPr id="0" name=""/>
        <dsp:cNvSpPr/>
      </dsp:nvSpPr>
      <dsp:spPr>
        <a:xfrm>
          <a:off x="1909409" y="589"/>
          <a:ext cx="1579884" cy="947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Scrittura della lettera</a:t>
          </a:r>
        </a:p>
      </dsp:txBody>
      <dsp:txXfrm>
        <a:off x="1937173" y="28353"/>
        <a:ext cx="1524356" cy="892402"/>
      </dsp:txXfrm>
    </dsp:sp>
    <dsp:sp modelId="{FADB2EB3-8946-49A1-9596-EE0691C7D66D}">
      <dsp:nvSpPr>
        <dsp:cNvPr id="0" name=""/>
        <dsp:cNvSpPr/>
      </dsp:nvSpPr>
      <dsp:spPr>
        <a:xfrm rot="5400000">
          <a:off x="1638853" y="1938909"/>
          <a:ext cx="1178989" cy="142189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179ED-539E-4E2E-886F-4E41FCEF4C83}">
      <dsp:nvSpPr>
        <dsp:cNvPr id="0" name=""/>
        <dsp:cNvSpPr/>
      </dsp:nvSpPr>
      <dsp:spPr>
        <a:xfrm>
          <a:off x="1909409" y="1185502"/>
          <a:ext cx="1579884" cy="947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Imbustamento e affrancatura</a:t>
          </a:r>
        </a:p>
      </dsp:txBody>
      <dsp:txXfrm>
        <a:off x="1937173" y="1213266"/>
        <a:ext cx="1524356" cy="892402"/>
      </dsp:txXfrm>
    </dsp:sp>
    <dsp:sp modelId="{142AF0F7-3C26-4D07-99B4-09B6945E946F}">
      <dsp:nvSpPr>
        <dsp:cNvPr id="0" name=""/>
        <dsp:cNvSpPr/>
      </dsp:nvSpPr>
      <dsp:spPr>
        <a:xfrm>
          <a:off x="2231310" y="2531366"/>
          <a:ext cx="2095322" cy="142189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E85FE-7281-475C-AA8C-1505ACD1F2EE}">
      <dsp:nvSpPr>
        <dsp:cNvPr id="0" name=""/>
        <dsp:cNvSpPr/>
      </dsp:nvSpPr>
      <dsp:spPr>
        <a:xfrm>
          <a:off x="1909409" y="2370415"/>
          <a:ext cx="1579884" cy="947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Consegna all'ufficio postale</a:t>
          </a:r>
        </a:p>
      </dsp:txBody>
      <dsp:txXfrm>
        <a:off x="1937173" y="2398179"/>
        <a:ext cx="1524356" cy="892402"/>
      </dsp:txXfrm>
    </dsp:sp>
    <dsp:sp modelId="{B63B3EA4-D3A1-4D50-8475-EE83D1080AD2}">
      <dsp:nvSpPr>
        <dsp:cNvPr id="0" name=""/>
        <dsp:cNvSpPr/>
      </dsp:nvSpPr>
      <dsp:spPr>
        <a:xfrm rot="16200000">
          <a:off x="3740099" y="1938909"/>
          <a:ext cx="1178989" cy="142189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51FE4-CA04-416A-BEA4-2C0E9472ABFE}">
      <dsp:nvSpPr>
        <dsp:cNvPr id="0" name=""/>
        <dsp:cNvSpPr/>
      </dsp:nvSpPr>
      <dsp:spPr>
        <a:xfrm>
          <a:off x="4010655" y="2370415"/>
          <a:ext cx="1579884" cy="947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Smistamento nell'HUB mittente</a:t>
          </a:r>
        </a:p>
      </dsp:txBody>
      <dsp:txXfrm>
        <a:off x="4038419" y="2398179"/>
        <a:ext cx="1524356" cy="892402"/>
      </dsp:txXfrm>
    </dsp:sp>
    <dsp:sp modelId="{17ED27C9-B5A6-4273-B77E-331BB7E6BCCC}">
      <dsp:nvSpPr>
        <dsp:cNvPr id="0" name=""/>
        <dsp:cNvSpPr/>
      </dsp:nvSpPr>
      <dsp:spPr>
        <a:xfrm rot="16200000">
          <a:off x="3740099" y="753996"/>
          <a:ext cx="1178989" cy="142189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97FC4-D616-46BF-B95D-CE3A28F7FBAB}">
      <dsp:nvSpPr>
        <dsp:cNvPr id="0" name=""/>
        <dsp:cNvSpPr/>
      </dsp:nvSpPr>
      <dsp:spPr>
        <a:xfrm>
          <a:off x="4010655" y="1185502"/>
          <a:ext cx="1579884" cy="947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Trasporto verso l'HUB destinazione</a:t>
          </a:r>
        </a:p>
      </dsp:txBody>
      <dsp:txXfrm>
        <a:off x="4038419" y="1213266"/>
        <a:ext cx="1524356" cy="892402"/>
      </dsp:txXfrm>
    </dsp:sp>
    <dsp:sp modelId="{F72D794C-D256-4F5F-B3B4-E1ADA36B9FCD}">
      <dsp:nvSpPr>
        <dsp:cNvPr id="0" name=""/>
        <dsp:cNvSpPr/>
      </dsp:nvSpPr>
      <dsp:spPr>
        <a:xfrm>
          <a:off x="4332556" y="161539"/>
          <a:ext cx="2095322" cy="142189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EBE92-6F54-4B6D-9CE3-3FA97D87067B}">
      <dsp:nvSpPr>
        <dsp:cNvPr id="0" name=""/>
        <dsp:cNvSpPr/>
      </dsp:nvSpPr>
      <dsp:spPr>
        <a:xfrm>
          <a:off x="4010655" y="589"/>
          <a:ext cx="1579884" cy="947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Smistamento verso l'ufficio postale destinazione</a:t>
          </a:r>
        </a:p>
      </dsp:txBody>
      <dsp:txXfrm>
        <a:off x="4038419" y="28353"/>
        <a:ext cx="1524356" cy="892402"/>
      </dsp:txXfrm>
    </dsp:sp>
    <dsp:sp modelId="{713BB197-1AA0-4741-AF6D-626F43AC10F5}">
      <dsp:nvSpPr>
        <dsp:cNvPr id="0" name=""/>
        <dsp:cNvSpPr/>
      </dsp:nvSpPr>
      <dsp:spPr>
        <a:xfrm rot="5400000">
          <a:off x="5841346" y="753996"/>
          <a:ext cx="1178989" cy="142189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80F5-E59C-4FAA-8060-EB69F1056B24}">
      <dsp:nvSpPr>
        <dsp:cNvPr id="0" name=""/>
        <dsp:cNvSpPr/>
      </dsp:nvSpPr>
      <dsp:spPr>
        <a:xfrm>
          <a:off x="6111901" y="589"/>
          <a:ext cx="1579884" cy="947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Consegna al domicilio del destinatario</a:t>
          </a:r>
        </a:p>
      </dsp:txBody>
      <dsp:txXfrm>
        <a:off x="6139665" y="28353"/>
        <a:ext cx="1524356" cy="892402"/>
      </dsp:txXfrm>
    </dsp:sp>
    <dsp:sp modelId="{C5C981F0-E46D-420F-85BB-A1D3675C307E}">
      <dsp:nvSpPr>
        <dsp:cNvPr id="0" name=""/>
        <dsp:cNvSpPr/>
      </dsp:nvSpPr>
      <dsp:spPr>
        <a:xfrm rot="5400000">
          <a:off x="5841346" y="1938909"/>
          <a:ext cx="1178989" cy="142189"/>
        </a:xfrm>
        <a:prstGeom prst="rect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A8774-E2E5-4A76-8895-FB6B720D88E3}">
      <dsp:nvSpPr>
        <dsp:cNvPr id="0" name=""/>
        <dsp:cNvSpPr/>
      </dsp:nvSpPr>
      <dsp:spPr>
        <a:xfrm>
          <a:off x="6111901" y="1185502"/>
          <a:ext cx="1579884" cy="947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Apertura della busta</a:t>
          </a:r>
        </a:p>
      </dsp:txBody>
      <dsp:txXfrm>
        <a:off x="6139665" y="1213266"/>
        <a:ext cx="1524356" cy="892402"/>
      </dsp:txXfrm>
    </dsp:sp>
    <dsp:sp modelId="{F93F08A1-AC47-4CE1-B024-4A6EE7E6BC95}">
      <dsp:nvSpPr>
        <dsp:cNvPr id="0" name=""/>
        <dsp:cNvSpPr/>
      </dsp:nvSpPr>
      <dsp:spPr>
        <a:xfrm>
          <a:off x="6111901" y="2370415"/>
          <a:ext cx="1579884" cy="947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Lettura del testo</a:t>
          </a:r>
        </a:p>
      </dsp:txBody>
      <dsp:txXfrm>
        <a:off x="6139665" y="2398179"/>
        <a:ext cx="1524356" cy="8924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4B9C7-F9F9-4FDA-9286-CDC4F15B515F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CA83F-5E9E-43A7-BAF4-835F0BE97BCD}">
      <dsp:nvSpPr>
        <dsp:cNvPr id="0" name=""/>
        <dsp:cNvSpPr/>
      </dsp:nvSpPr>
      <dsp:spPr>
        <a:xfrm>
          <a:off x="0" y="0"/>
          <a:ext cx="9601196" cy="829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Le entità ai vari strati sono consapevoli solamente dello strato sottostante</a:t>
          </a:r>
        </a:p>
      </dsp:txBody>
      <dsp:txXfrm>
        <a:off x="0" y="0"/>
        <a:ext cx="9601196" cy="829734"/>
      </dsp:txXfrm>
    </dsp:sp>
    <dsp:sp modelId="{28D2C771-E65E-4860-82A4-DFEBCB9092AE}">
      <dsp:nvSpPr>
        <dsp:cNvPr id="0" name=""/>
        <dsp:cNvSpPr/>
      </dsp:nvSpPr>
      <dsp:spPr>
        <a:xfrm>
          <a:off x="0" y="829734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4C837-8C01-4652-9CD3-BEB777FE54D7}">
      <dsp:nvSpPr>
        <dsp:cNvPr id="0" name=""/>
        <dsp:cNvSpPr/>
      </dsp:nvSpPr>
      <dsp:spPr>
        <a:xfrm>
          <a:off x="0" y="829734"/>
          <a:ext cx="9601196" cy="829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Le entità a pari livello parlano la stessa lingua</a:t>
          </a:r>
        </a:p>
      </dsp:txBody>
      <dsp:txXfrm>
        <a:off x="0" y="829734"/>
        <a:ext cx="9601196" cy="829734"/>
      </dsp:txXfrm>
    </dsp:sp>
    <dsp:sp modelId="{F81E188A-683F-40DF-B5D7-556DFD3A97FE}">
      <dsp:nvSpPr>
        <dsp:cNvPr id="0" name=""/>
        <dsp:cNvSpPr/>
      </dsp:nvSpPr>
      <dsp:spPr>
        <a:xfrm>
          <a:off x="0" y="1659468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340A1-49F9-4575-B79F-7E48B40E8DAA}">
      <dsp:nvSpPr>
        <dsp:cNvPr id="0" name=""/>
        <dsp:cNvSpPr/>
      </dsp:nvSpPr>
      <dsp:spPr>
        <a:xfrm>
          <a:off x="0" y="1659468"/>
          <a:ext cx="9601196" cy="829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Ciò che viene prodotto da uno strato è il punto di partenza per lo strato successivo</a:t>
          </a:r>
        </a:p>
      </dsp:txBody>
      <dsp:txXfrm>
        <a:off x="0" y="1659468"/>
        <a:ext cx="9601196" cy="829734"/>
      </dsp:txXfrm>
    </dsp:sp>
    <dsp:sp modelId="{6072CA66-842B-41F8-9D32-5C67BFC1E508}">
      <dsp:nvSpPr>
        <dsp:cNvPr id="0" name=""/>
        <dsp:cNvSpPr/>
      </dsp:nvSpPr>
      <dsp:spPr>
        <a:xfrm>
          <a:off x="0" y="2489201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341A4-17FE-48BC-B218-8F8B090B406E}">
      <dsp:nvSpPr>
        <dsp:cNvPr id="0" name=""/>
        <dsp:cNvSpPr/>
      </dsp:nvSpPr>
      <dsp:spPr>
        <a:xfrm>
          <a:off x="0" y="2489201"/>
          <a:ext cx="9601196" cy="829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Ogni strato aggiunge un'aggiunta al messaggio da scambiare (overhead)</a:t>
          </a:r>
        </a:p>
      </dsp:txBody>
      <dsp:txXfrm>
        <a:off x="0" y="2489201"/>
        <a:ext cx="9601196" cy="82973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E5C59-5C2C-4D3E-B9FD-BAD3B75FBEA5}">
      <dsp:nvSpPr>
        <dsp:cNvPr id="0" name=""/>
        <dsp:cNvSpPr/>
      </dsp:nvSpPr>
      <dsp:spPr>
        <a:xfrm>
          <a:off x="1172" y="288203"/>
          <a:ext cx="4570881" cy="27425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Indirizzo IP composto da numeri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300" kern="1200" dirty="0"/>
            <a:t>192.168.1.12:80</a:t>
          </a:r>
        </a:p>
      </dsp:txBody>
      <dsp:txXfrm>
        <a:off x="1172" y="288203"/>
        <a:ext cx="4570881" cy="2742529"/>
      </dsp:txXfrm>
    </dsp:sp>
    <dsp:sp modelId="{321EAF34-DE86-4DA1-B062-240F61B77A43}">
      <dsp:nvSpPr>
        <dsp:cNvPr id="0" name=""/>
        <dsp:cNvSpPr/>
      </dsp:nvSpPr>
      <dsp:spPr>
        <a:xfrm>
          <a:off x="5029142" y="288203"/>
          <a:ext cx="4570881" cy="27425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DNS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300" kern="1200" dirty="0"/>
            <a:t>Permettere di associare un servizio ad un nome invece che a un numero</a:t>
          </a:r>
        </a:p>
      </dsp:txBody>
      <dsp:txXfrm>
        <a:off x="5029142" y="288203"/>
        <a:ext cx="4570881" cy="274252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B3078-2A6F-45E8-ADDA-91F5955EA256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AFF04-209C-4B1D-B3DE-7413306F1201}">
      <dsp:nvSpPr>
        <dsp:cNvPr id="0" name=""/>
        <dsp:cNvSpPr/>
      </dsp:nvSpPr>
      <dsp:spPr>
        <a:xfrm>
          <a:off x="0" y="0"/>
          <a:ext cx="9601196" cy="331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Inserite nella barra di ricerca del vostro browser 17.172.224.47</a:t>
          </a:r>
        </a:p>
      </dsp:txBody>
      <dsp:txXfrm>
        <a:off x="0" y="0"/>
        <a:ext cx="9601196" cy="331893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1A592-D22A-49F9-8E27-97947C951C86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5F08D-C473-4768-AA80-DECE2A6C0F20}">
      <dsp:nvSpPr>
        <dsp:cNvPr id="0" name=""/>
        <dsp:cNvSpPr/>
      </dsp:nvSpPr>
      <dsp:spPr>
        <a:xfrm>
          <a:off x="0" y="0"/>
          <a:ext cx="9601196" cy="331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600" kern="1200"/>
            <a:t>Non conoscendo la tipologia di Internet, è molto difficile sapere dove trovare una determinata risorsa</a:t>
          </a:r>
        </a:p>
      </dsp:txBody>
      <dsp:txXfrm>
        <a:off x="0" y="0"/>
        <a:ext cx="9601196" cy="33189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DE6D2-6C50-4271-B00F-84F80D46E1FF}">
      <dsp:nvSpPr>
        <dsp:cNvPr id="0" name=""/>
        <dsp:cNvSpPr/>
      </dsp:nvSpPr>
      <dsp:spPr>
        <a:xfrm>
          <a:off x="0" y="162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DA401-7BFD-435B-B8D8-1D0C442114C4}">
      <dsp:nvSpPr>
        <dsp:cNvPr id="0" name=""/>
        <dsp:cNvSpPr/>
      </dsp:nvSpPr>
      <dsp:spPr>
        <a:xfrm>
          <a:off x="0" y="1620"/>
          <a:ext cx="9601196" cy="110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Navigare su Internet significa, dal punto di vista strettamente tecnico, chiedere una risorsa identificata da un URL</a:t>
          </a:r>
        </a:p>
      </dsp:txBody>
      <dsp:txXfrm>
        <a:off x="0" y="1620"/>
        <a:ext cx="9601196" cy="1105231"/>
      </dsp:txXfrm>
    </dsp:sp>
    <dsp:sp modelId="{BE7F57DC-C56D-4D83-B72B-EED4F9573A8F}">
      <dsp:nvSpPr>
        <dsp:cNvPr id="0" name=""/>
        <dsp:cNvSpPr/>
      </dsp:nvSpPr>
      <dsp:spPr>
        <a:xfrm>
          <a:off x="0" y="1106852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63A03-B0FE-496B-9C52-7DB0C6734EB6}">
      <dsp:nvSpPr>
        <dsp:cNvPr id="0" name=""/>
        <dsp:cNvSpPr/>
      </dsp:nvSpPr>
      <dsp:spPr>
        <a:xfrm>
          <a:off x="0" y="1106852"/>
          <a:ext cx="9601196" cy="110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E' l'equivalente di comporre un numero telefonico</a:t>
          </a:r>
        </a:p>
      </dsp:txBody>
      <dsp:txXfrm>
        <a:off x="0" y="1106852"/>
        <a:ext cx="9601196" cy="1105231"/>
      </dsp:txXfrm>
    </dsp:sp>
    <dsp:sp modelId="{7019766B-36C2-4CB1-87FD-B89BD94D6082}">
      <dsp:nvSpPr>
        <dsp:cNvPr id="0" name=""/>
        <dsp:cNvSpPr/>
      </dsp:nvSpPr>
      <dsp:spPr>
        <a:xfrm>
          <a:off x="0" y="2212083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E8BA9-E5BA-4529-9911-78D6D2943B8F}">
      <dsp:nvSpPr>
        <dsp:cNvPr id="0" name=""/>
        <dsp:cNvSpPr/>
      </dsp:nvSpPr>
      <dsp:spPr>
        <a:xfrm>
          <a:off x="0" y="2212083"/>
          <a:ext cx="9601196" cy="1105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Ogni pagina, essendo una risorsa diversa dalle altre, ha un indirizzo </a:t>
          </a:r>
          <a:r>
            <a:rPr lang="it-IT" sz="2900" b="1" kern="1200"/>
            <a:t>univoco</a:t>
          </a:r>
          <a:r>
            <a:rPr lang="it-IT" sz="2900" kern="1200"/>
            <a:t>, rendendo tutto potenzialmente identificabile</a:t>
          </a:r>
        </a:p>
      </dsp:txBody>
      <dsp:txXfrm>
        <a:off x="0" y="2212083"/>
        <a:ext cx="9601196" cy="110523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574D5-59C4-4C88-BD13-C81BF061182D}">
      <dsp:nvSpPr>
        <dsp:cNvPr id="0" name=""/>
        <dsp:cNvSpPr/>
      </dsp:nvSpPr>
      <dsp:spPr>
        <a:xfrm>
          <a:off x="0" y="1456164"/>
          <a:ext cx="4718304" cy="397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>
              <a:solidFill>
                <a:srgbClr val="FF0000"/>
              </a:solidFill>
            </a:rPr>
            <a:t>protocollo</a:t>
          </a:r>
          <a:r>
            <a:rPr lang="it-IT" sz="1700" kern="1200" dirty="0"/>
            <a:t>://</a:t>
          </a:r>
          <a:r>
            <a:rPr lang="it-IT" sz="1700" kern="1200" dirty="0">
              <a:solidFill>
                <a:srgbClr val="0070C0"/>
              </a:solidFill>
            </a:rPr>
            <a:t>computer</a:t>
          </a:r>
          <a:r>
            <a:rPr lang="it-IT" sz="1700" kern="1200" dirty="0"/>
            <a:t>.</a:t>
          </a:r>
          <a:r>
            <a:rPr lang="it-IT" sz="1700" kern="1200" dirty="0">
              <a:solidFill>
                <a:srgbClr val="00B050"/>
              </a:solidFill>
            </a:rPr>
            <a:t>dominio</a:t>
          </a:r>
          <a:r>
            <a:rPr lang="it-IT" sz="1700" kern="1200" dirty="0"/>
            <a:t>.</a:t>
          </a:r>
          <a:r>
            <a:rPr lang="it-IT" sz="1700" kern="1200" dirty="0">
              <a:solidFill>
                <a:srgbClr val="7030A0"/>
              </a:solidFill>
            </a:rPr>
            <a:t>estensione</a:t>
          </a:r>
          <a:r>
            <a:rPr lang="it-IT" sz="1700" kern="1200" dirty="0"/>
            <a:t>/</a:t>
          </a:r>
          <a:r>
            <a:rPr lang="it-IT" sz="1700" kern="1200" dirty="0">
              <a:solidFill>
                <a:srgbClr val="FFC000"/>
              </a:solidFill>
            </a:rPr>
            <a:t>file</a:t>
          </a:r>
          <a:r>
            <a:rPr lang="it-IT" sz="1700" kern="1200" dirty="0"/>
            <a:t>?altro</a:t>
          </a:r>
        </a:p>
      </dsp:txBody>
      <dsp:txXfrm>
        <a:off x="19419" y="1475583"/>
        <a:ext cx="4679466" cy="35896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25BD6-2494-4E3D-8222-C55D84EA7F94}">
      <dsp:nvSpPr>
        <dsp:cNvPr id="0" name=""/>
        <dsp:cNvSpPr/>
      </dsp:nvSpPr>
      <dsp:spPr>
        <a:xfrm>
          <a:off x="0" y="1249968"/>
          <a:ext cx="9601196" cy="8189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>
              <a:solidFill>
                <a:srgbClr val="FF0000"/>
              </a:solidFill>
            </a:rPr>
            <a:t>http</a:t>
          </a:r>
          <a:r>
            <a:rPr lang="it-IT" sz="3500" kern="1200" dirty="0"/>
            <a:t>://</a:t>
          </a:r>
          <a:r>
            <a:rPr lang="it-IT" sz="3500" kern="1200" dirty="0">
              <a:solidFill>
                <a:srgbClr val="0070C0"/>
              </a:solidFill>
            </a:rPr>
            <a:t>www</a:t>
          </a:r>
          <a:r>
            <a:rPr lang="it-IT" sz="3500" kern="1200" dirty="0"/>
            <a:t>.</a:t>
          </a:r>
          <a:r>
            <a:rPr lang="it-IT" sz="3500" kern="1200" dirty="0">
              <a:solidFill>
                <a:srgbClr val="00B050"/>
              </a:solidFill>
            </a:rPr>
            <a:t>edudotnet</a:t>
          </a:r>
          <a:r>
            <a:rPr lang="it-IT" sz="3500" kern="1200" dirty="0"/>
            <a:t>.</a:t>
          </a:r>
          <a:r>
            <a:rPr lang="it-IT" sz="3500" kern="1200" dirty="0">
              <a:solidFill>
                <a:srgbClr val="7030A0"/>
              </a:solidFill>
            </a:rPr>
            <a:t>it</a:t>
          </a:r>
          <a:r>
            <a:rPr lang="it-IT" sz="3500" kern="1200" dirty="0"/>
            <a:t>/</a:t>
          </a:r>
          <a:r>
            <a:rPr lang="it-IT" sz="3500" kern="1200" dirty="0">
              <a:solidFill>
                <a:srgbClr val="FFC000"/>
              </a:solidFill>
            </a:rPr>
            <a:t>Archivio/Documenti.html</a:t>
          </a:r>
        </a:p>
      </dsp:txBody>
      <dsp:txXfrm>
        <a:off x="39980" y="1289948"/>
        <a:ext cx="9521236" cy="73903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7A2CC-BFC5-44C7-9CF3-E5A24CD2357D}">
      <dsp:nvSpPr>
        <dsp:cNvPr id="0" name=""/>
        <dsp:cNvSpPr/>
      </dsp:nvSpPr>
      <dsp:spPr>
        <a:xfrm>
          <a:off x="1875" y="459787"/>
          <a:ext cx="3998935" cy="23993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800" kern="1200"/>
            <a:t>Aprite cmd dalla liste delle applicazioni</a:t>
          </a:r>
        </a:p>
      </dsp:txBody>
      <dsp:txXfrm>
        <a:off x="72150" y="530062"/>
        <a:ext cx="3858385" cy="2258811"/>
      </dsp:txXfrm>
    </dsp:sp>
    <dsp:sp modelId="{46FAA017-6716-4085-9A9F-E6454DFFC4FA}">
      <dsp:nvSpPr>
        <dsp:cNvPr id="0" name=""/>
        <dsp:cNvSpPr/>
      </dsp:nvSpPr>
      <dsp:spPr>
        <a:xfrm>
          <a:off x="4400704" y="1163599"/>
          <a:ext cx="847774" cy="99173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800" kern="1200"/>
        </a:p>
      </dsp:txBody>
      <dsp:txXfrm>
        <a:off x="4400704" y="1361946"/>
        <a:ext cx="593442" cy="595042"/>
      </dsp:txXfrm>
    </dsp:sp>
    <dsp:sp modelId="{9EA9EEEE-8BB5-439E-8E90-7C0FBEC46DEA}">
      <dsp:nvSpPr>
        <dsp:cNvPr id="0" name=""/>
        <dsp:cNvSpPr/>
      </dsp:nvSpPr>
      <dsp:spPr>
        <a:xfrm>
          <a:off x="5600385" y="459787"/>
          <a:ext cx="3998935" cy="23993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800" kern="1200"/>
            <a:t>tracert </a:t>
          </a:r>
          <a:r>
            <a:rPr lang="it-IT" sz="4800" i="1" kern="1200"/>
            <a:t>sito</a:t>
          </a:r>
          <a:endParaRPr lang="it-IT" sz="4800" kern="1200"/>
        </a:p>
      </dsp:txBody>
      <dsp:txXfrm>
        <a:off x="5670660" y="530062"/>
        <a:ext cx="3858385" cy="225881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5BD8A-177C-484A-847E-EFF2FE343D32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40EEC-EAFE-49B4-ACD7-9194D53AB069}">
      <dsp:nvSpPr>
        <dsp:cNvPr id="0" name=""/>
        <dsp:cNvSpPr/>
      </dsp:nvSpPr>
      <dsp:spPr>
        <a:xfrm>
          <a:off x="0" y="0"/>
          <a:ext cx="9601196" cy="331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600" kern="1200"/>
            <a:t>Un servizio è una o più risorse di elaborazione che forniscono dei risultati per gli utenti finali oppure per altri servizi</a:t>
          </a:r>
        </a:p>
      </dsp:txBody>
      <dsp:txXfrm>
        <a:off x="0" y="0"/>
        <a:ext cx="9601196" cy="3318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FDA23-AB3C-4B5F-9315-69A80A0680D9}">
      <dsp:nvSpPr>
        <dsp:cNvPr id="0" name=""/>
        <dsp:cNvSpPr/>
      </dsp:nvSpPr>
      <dsp:spPr>
        <a:xfrm>
          <a:off x="0" y="239572"/>
          <a:ext cx="4718304" cy="2830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Circolo virtuoso</a:t>
          </a:r>
        </a:p>
      </dsp:txBody>
      <dsp:txXfrm>
        <a:off x="0" y="239572"/>
        <a:ext cx="4718304" cy="283098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48799-8A51-4E4D-9E0D-22401B99828D}">
      <dsp:nvSpPr>
        <dsp:cNvPr id="0" name=""/>
        <dsp:cNvSpPr/>
      </dsp:nvSpPr>
      <dsp:spPr>
        <a:xfrm>
          <a:off x="2812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File sharing</a:t>
          </a:r>
        </a:p>
      </dsp:txBody>
      <dsp:txXfrm>
        <a:off x="2812" y="208974"/>
        <a:ext cx="2231527" cy="1338916"/>
      </dsp:txXfrm>
    </dsp:sp>
    <dsp:sp modelId="{20520262-AD41-4992-9AFB-FCEFDBC917C4}">
      <dsp:nvSpPr>
        <dsp:cNvPr id="0" name=""/>
        <dsp:cNvSpPr/>
      </dsp:nvSpPr>
      <dsp:spPr>
        <a:xfrm>
          <a:off x="2457493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Streaming video</a:t>
          </a:r>
        </a:p>
      </dsp:txBody>
      <dsp:txXfrm>
        <a:off x="2457493" y="208974"/>
        <a:ext cx="2231527" cy="1338916"/>
      </dsp:txXfrm>
    </dsp:sp>
    <dsp:sp modelId="{CDDC4EF6-26C9-4848-A441-F7156AF5043D}">
      <dsp:nvSpPr>
        <dsp:cNvPr id="0" name=""/>
        <dsp:cNvSpPr/>
      </dsp:nvSpPr>
      <dsp:spPr>
        <a:xfrm>
          <a:off x="4912174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World Wide Web</a:t>
          </a:r>
        </a:p>
      </dsp:txBody>
      <dsp:txXfrm>
        <a:off x="4912174" y="208974"/>
        <a:ext cx="2231527" cy="1338916"/>
      </dsp:txXfrm>
    </dsp:sp>
    <dsp:sp modelId="{E36BE634-3F5B-4481-A822-4DBB2156C5D0}">
      <dsp:nvSpPr>
        <dsp:cNvPr id="0" name=""/>
        <dsp:cNvSpPr/>
      </dsp:nvSpPr>
      <dsp:spPr>
        <a:xfrm>
          <a:off x="7366855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Email e chat</a:t>
          </a:r>
        </a:p>
      </dsp:txBody>
      <dsp:txXfrm>
        <a:off x="7366855" y="208974"/>
        <a:ext cx="2231527" cy="1338916"/>
      </dsp:txXfrm>
    </dsp:sp>
    <dsp:sp modelId="{79C0EC30-482F-4E7F-B4D6-AE85EBD540FA}">
      <dsp:nvSpPr>
        <dsp:cNvPr id="0" name=""/>
        <dsp:cNvSpPr/>
      </dsp:nvSpPr>
      <dsp:spPr>
        <a:xfrm>
          <a:off x="1230153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Mailing list</a:t>
          </a:r>
        </a:p>
      </dsp:txBody>
      <dsp:txXfrm>
        <a:off x="1230153" y="1771044"/>
        <a:ext cx="2231527" cy="1338916"/>
      </dsp:txXfrm>
    </dsp:sp>
    <dsp:sp modelId="{5325818C-0019-45A4-9EC3-6900DC061A74}">
      <dsp:nvSpPr>
        <dsp:cNvPr id="0" name=""/>
        <dsp:cNvSpPr/>
      </dsp:nvSpPr>
      <dsp:spPr>
        <a:xfrm>
          <a:off x="3684834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News group</a:t>
          </a:r>
        </a:p>
      </dsp:txBody>
      <dsp:txXfrm>
        <a:off x="3684834" y="1771044"/>
        <a:ext cx="2231527" cy="1338916"/>
      </dsp:txXfrm>
    </dsp:sp>
    <dsp:sp modelId="{5B0B9716-CB75-4CC1-994D-C07FD07F2C3A}">
      <dsp:nvSpPr>
        <dsp:cNvPr id="0" name=""/>
        <dsp:cNvSpPr/>
      </dsp:nvSpPr>
      <dsp:spPr>
        <a:xfrm>
          <a:off x="6139514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Social Networking</a:t>
          </a:r>
        </a:p>
      </dsp:txBody>
      <dsp:txXfrm>
        <a:off x="6139514" y="1771044"/>
        <a:ext cx="2231527" cy="133891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8F51C-40A5-4015-B93B-865244834556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4214E-A324-47C4-B727-2992291D0FF9}">
      <dsp:nvSpPr>
        <dsp:cNvPr id="0" name=""/>
        <dsp:cNvSpPr/>
      </dsp:nvSpPr>
      <dsp:spPr>
        <a:xfrm>
          <a:off x="0" y="0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Finalità di carattere commerciale, in quanto l'azienda trae il suo profitto dalle pubblicità che vende</a:t>
          </a:r>
        </a:p>
      </dsp:txBody>
      <dsp:txXfrm>
        <a:off x="0" y="0"/>
        <a:ext cx="9601196" cy="1659468"/>
      </dsp:txXfrm>
    </dsp:sp>
    <dsp:sp modelId="{5DFA2591-7DF5-49BA-BA9B-E81FE710DD13}">
      <dsp:nvSpPr>
        <dsp:cNvPr id="0" name=""/>
        <dsp:cNvSpPr/>
      </dsp:nvSpPr>
      <dsp:spPr>
        <a:xfrm>
          <a:off x="0" y="1659468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B1B66-849A-42AF-85BF-795356452B0B}">
      <dsp:nvSpPr>
        <dsp:cNvPr id="0" name=""/>
        <dsp:cNvSpPr/>
      </dsp:nvSpPr>
      <dsp:spPr>
        <a:xfrm>
          <a:off x="0" y="1659468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E' un servizio ospitato in </a:t>
          </a:r>
          <a:r>
            <a:rPr lang="it-IT" sz="3600" i="1" kern="1200"/>
            <a:t>server farm</a:t>
          </a:r>
          <a:r>
            <a:rPr lang="it-IT" sz="3600" kern="1200"/>
            <a:t> che permette di cercare un contenuto all'interno di Internet</a:t>
          </a:r>
        </a:p>
      </dsp:txBody>
      <dsp:txXfrm>
        <a:off x="0" y="1659468"/>
        <a:ext cx="9601196" cy="165946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2920E-73FC-4DEF-8BF1-68508C01BA32}">
      <dsp:nvSpPr>
        <dsp:cNvPr id="0" name=""/>
        <dsp:cNvSpPr/>
      </dsp:nvSpPr>
      <dsp:spPr>
        <a:xfrm>
          <a:off x="2039316" y="2699"/>
          <a:ext cx="5522562" cy="33135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Secondo voi è solo un motore di ricerca?</a:t>
          </a:r>
        </a:p>
      </dsp:txBody>
      <dsp:txXfrm>
        <a:off x="2039316" y="2699"/>
        <a:ext cx="5522562" cy="331353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48799-8A51-4E4D-9E0D-22401B99828D}">
      <dsp:nvSpPr>
        <dsp:cNvPr id="0" name=""/>
        <dsp:cNvSpPr/>
      </dsp:nvSpPr>
      <dsp:spPr>
        <a:xfrm>
          <a:off x="720090" y="1230"/>
          <a:ext cx="2550318" cy="15301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File sharing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(FTP)</a:t>
          </a:r>
        </a:p>
      </dsp:txBody>
      <dsp:txXfrm>
        <a:off x="720090" y="1230"/>
        <a:ext cx="2550318" cy="1530191"/>
      </dsp:txXfrm>
    </dsp:sp>
    <dsp:sp modelId="{20520262-AD41-4992-9AFB-FCEFDBC917C4}">
      <dsp:nvSpPr>
        <dsp:cNvPr id="0" name=""/>
        <dsp:cNvSpPr/>
      </dsp:nvSpPr>
      <dsp:spPr>
        <a:xfrm>
          <a:off x="3525440" y="1230"/>
          <a:ext cx="2550318" cy="15301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Streaming video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(</a:t>
          </a:r>
          <a:r>
            <a:rPr lang="it-IT" sz="2900" kern="1200" dirty="0" err="1"/>
            <a:t>Youtube</a:t>
          </a:r>
          <a:r>
            <a:rPr lang="it-IT" sz="2900" kern="1200" dirty="0"/>
            <a:t>)</a:t>
          </a:r>
        </a:p>
      </dsp:txBody>
      <dsp:txXfrm>
        <a:off x="3525440" y="1230"/>
        <a:ext cx="2550318" cy="1530191"/>
      </dsp:txXfrm>
    </dsp:sp>
    <dsp:sp modelId="{E36BE634-3F5B-4481-A822-4DBB2156C5D0}">
      <dsp:nvSpPr>
        <dsp:cNvPr id="0" name=""/>
        <dsp:cNvSpPr/>
      </dsp:nvSpPr>
      <dsp:spPr>
        <a:xfrm>
          <a:off x="6330791" y="1230"/>
          <a:ext cx="2550318" cy="15301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Email e chat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(</a:t>
          </a:r>
          <a:r>
            <a:rPr lang="it-IT" sz="2900" kern="1200" dirty="0" err="1"/>
            <a:t>Whatsapp</a:t>
          </a:r>
          <a:r>
            <a:rPr lang="it-IT" sz="2900" kern="1200" dirty="0"/>
            <a:t>)</a:t>
          </a:r>
        </a:p>
      </dsp:txBody>
      <dsp:txXfrm>
        <a:off x="6330791" y="1230"/>
        <a:ext cx="2550318" cy="1530191"/>
      </dsp:txXfrm>
    </dsp:sp>
    <dsp:sp modelId="{79C0EC30-482F-4E7F-B4D6-AE85EBD540FA}">
      <dsp:nvSpPr>
        <dsp:cNvPr id="0" name=""/>
        <dsp:cNvSpPr/>
      </dsp:nvSpPr>
      <dsp:spPr>
        <a:xfrm>
          <a:off x="720090" y="1786453"/>
          <a:ext cx="2550318" cy="15301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Mailing list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(Gmail)</a:t>
          </a:r>
        </a:p>
      </dsp:txBody>
      <dsp:txXfrm>
        <a:off x="720090" y="1786453"/>
        <a:ext cx="2550318" cy="1530191"/>
      </dsp:txXfrm>
    </dsp:sp>
    <dsp:sp modelId="{5325818C-0019-45A4-9EC3-6900DC061A74}">
      <dsp:nvSpPr>
        <dsp:cNvPr id="0" name=""/>
        <dsp:cNvSpPr/>
      </dsp:nvSpPr>
      <dsp:spPr>
        <a:xfrm>
          <a:off x="3525440" y="1786453"/>
          <a:ext cx="2550318" cy="15301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News group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(Blog)</a:t>
          </a:r>
        </a:p>
      </dsp:txBody>
      <dsp:txXfrm>
        <a:off x="3525440" y="1786453"/>
        <a:ext cx="2550318" cy="1530191"/>
      </dsp:txXfrm>
    </dsp:sp>
    <dsp:sp modelId="{5B0B9716-CB75-4CC1-994D-C07FD07F2C3A}">
      <dsp:nvSpPr>
        <dsp:cNvPr id="0" name=""/>
        <dsp:cNvSpPr/>
      </dsp:nvSpPr>
      <dsp:spPr>
        <a:xfrm>
          <a:off x="6330791" y="1786453"/>
          <a:ext cx="2550318" cy="15301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Social Networking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(Instagram)</a:t>
          </a:r>
        </a:p>
      </dsp:txBody>
      <dsp:txXfrm>
        <a:off x="6330791" y="1786453"/>
        <a:ext cx="2550318" cy="153019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B455E-434B-404D-B068-C66406B0F5B3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8FDE5-3295-41FD-A18B-2C0C1977581F}">
      <dsp:nvSpPr>
        <dsp:cNvPr id="0" name=""/>
        <dsp:cNvSpPr/>
      </dsp:nvSpPr>
      <dsp:spPr>
        <a:xfrm>
          <a:off x="0" y="0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Diritto alla riservatezza delle informazioni personali e della propria vita personale</a:t>
          </a:r>
        </a:p>
      </dsp:txBody>
      <dsp:txXfrm>
        <a:off x="0" y="0"/>
        <a:ext cx="9601196" cy="1659468"/>
      </dsp:txXfrm>
    </dsp:sp>
    <dsp:sp modelId="{15DFBF27-FAAE-45AE-B28B-A1EA850C9AF3}">
      <dsp:nvSpPr>
        <dsp:cNvPr id="0" name=""/>
        <dsp:cNvSpPr/>
      </dsp:nvSpPr>
      <dsp:spPr>
        <a:xfrm>
          <a:off x="0" y="1659468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A575F-0746-4F40-9FA1-5BACC703E713}">
      <dsp:nvSpPr>
        <dsp:cNvPr id="0" name=""/>
        <dsp:cNvSpPr/>
      </dsp:nvSpPr>
      <dsp:spPr>
        <a:xfrm>
          <a:off x="0" y="1659468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Diritto di ogni persona di controllare tutte le informazioni che la riguardano, come vengono trattate e la possibilità che siano consultate da altri solo in caso di necessità</a:t>
          </a:r>
        </a:p>
      </dsp:txBody>
      <dsp:txXfrm>
        <a:off x="0" y="1659468"/>
        <a:ext cx="9601196" cy="165946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72295-759F-4C28-83E8-AEC87701D450}">
      <dsp:nvSpPr>
        <dsp:cNvPr id="0" name=""/>
        <dsp:cNvSpPr/>
      </dsp:nvSpPr>
      <dsp:spPr>
        <a:xfrm>
          <a:off x="702392" y="957720"/>
          <a:ext cx="1403495" cy="14034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21322-A3F9-4CBB-A67D-9F583486132B}">
      <dsp:nvSpPr>
        <dsp:cNvPr id="0" name=""/>
        <dsp:cNvSpPr/>
      </dsp:nvSpPr>
      <dsp:spPr>
        <a:xfrm>
          <a:off x="702392" y="957720"/>
          <a:ext cx="1403495" cy="14034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77B5F-45B1-4CCF-81D4-7B29789554E1}">
      <dsp:nvSpPr>
        <dsp:cNvPr id="0" name=""/>
        <dsp:cNvSpPr/>
      </dsp:nvSpPr>
      <dsp:spPr>
        <a:xfrm>
          <a:off x="644" y="1210349"/>
          <a:ext cx="2806990" cy="89823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Identificazione</a:t>
          </a:r>
        </a:p>
      </dsp:txBody>
      <dsp:txXfrm>
        <a:off x="644" y="1210349"/>
        <a:ext cx="2806990" cy="898236"/>
      </dsp:txXfrm>
    </dsp:sp>
    <dsp:sp modelId="{505A6E2C-FA71-4163-856D-FE540CE40E7A}">
      <dsp:nvSpPr>
        <dsp:cNvPr id="0" name=""/>
        <dsp:cNvSpPr/>
      </dsp:nvSpPr>
      <dsp:spPr>
        <a:xfrm>
          <a:off x="4098850" y="957720"/>
          <a:ext cx="1403495" cy="14034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8353F-E69B-462F-9498-F53D440A0726}">
      <dsp:nvSpPr>
        <dsp:cNvPr id="0" name=""/>
        <dsp:cNvSpPr/>
      </dsp:nvSpPr>
      <dsp:spPr>
        <a:xfrm>
          <a:off x="4098850" y="957720"/>
          <a:ext cx="1403495" cy="14034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121C18-08AC-4347-A2C2-C2E7C6693EF7}">
      <dsp:nvSpPr>
        <dsp:cNvPr id="0" name=""/>
        <dsp:cNvSpPr/>
      </dsp:nvSpPr>
      <dsp:spPr>
        <a:xfrm>
          <a:off x="3397102" y="1210349"/>
          <a:ext cx="2806990" cy="89823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Autentificazione </a:t>
          </a:r>
        </a:p>
      </dsp:txBody>
      <dsp:txXfrm>
        <a:off x="3397102" y="1210349"/>
        <a:ext cx="2806990" cy="898236"/>
      </dsp:txXfrm>
    </dsp:sp>
    <dsp:sp modelId="{C3FDD3F5-76FD-4605-B6F6-9A77E5E5885E}">
      <dsp:nvSpPr>
        <dsp:cNvPr id="0" name=""/>
        <dsp:cNvSpPr/>
      </dsp:nvSpPr>
      <dsp:spPr>
        <a:xfrm>
          <a:off x="7495308" y="957720"/>
          <a:ext cx="1403495" cy="14034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E4ECD-BD9D-4F3D-A37A-FB3CB5FF68B3}">
      <dsp:nvSpPr>
        <dsp:cNvPr id="0" name=""/>
        <dsp:cNvSpPr/>
      </dsp:nvSpPr>
      <dsp:spPr>
        <a:xfrm>
          <a:off x="7495308" y="957720"/>
          <a:ext cx="1403495" cy="14034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D016C-A8B5-46A4-8130-CA710131B208}">
      <dsp:nvSpPr>
        <dsp:cNvPr id="0" name=""/>
        <dsp:cNvSpPr/>
      </dsp:nvSpPr>
      <dsp:spPr>
        <a:xfrm>
          <a:off x="6793561" y="1210349"/>
          <a:ext cx="2806990" cy="89823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Autorizzazione </a:t>
          </a:r>
        </a:p>
      </dsp:txBody>
      <dsp:txXfrm>
        <a:off x="6793561" y="1210349"/>
        <a:ext cx="2806990" cy="89823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18FDE-2F1B-45E1-AC3E-F07210F3B365}">
      <dsp:nvSpPr>
        <dsp:cNvPr id="0" name=""/>
        <dsp:cNvSpPr/>
      </dsp:nvSpPr>
      <dsp:spPr>
        <a:xfrm>
          <a:off x="1311257" y="40"/>
          <a:ext cx="6978681" cy="634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Username</a:t>
          </a:r>
        </a:p>
      </dsp:txBody>
      <dsp:txXfrm>
        <a:off x="1311257" y="40"/>
        <a:ext cx="6978681" cy="634425"/>
      </dsp:txXfrm>
    </dsp:sp>
    <dsp:sp modelId="{622ED07E-CBB5-4140-96C9-9346BF75012C}">
      <dsp:nvSpPr>
        <dsp:cNvPr id="0" name=""/>
        <dsp:cNvSpPr/>
      </dsp:nvSpPr>
      <dsp:spPr>
        <a:xfrm>
          <a:off x="1311257" y="634465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EEC34-AEEC-4BFA-8099-15215C2C536E}">
      <dsp:nvSpPr>
        <dsp:cNvPr id="0" name=""/>
        <dsp:cNvSpPr/>
      </dsp:nvSpPr>
      <dsp:spPr>
        <a:xfrm>
          <a:off x="2296026" y="634465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FD4D9-F813-4414-AF28-C44769A76688}">
      <dsp:nvSpPr>
        <dsp:cNvPr id="0" name=""/>
        <dsp:cNvSpPr/>
      </dsp:nvSpPr>
      <dsp:spPr>
        <a:xfrm>
          <a:off x="3280796" y="634465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294DA8-D58E-4739-89BB-140A74192C86}">
      <dsp:nvSpPr>
        <dsp:cNvPr id="0" name=""/>
        <dsp:cNvSpPr/>
      </dsp:nvSpPr>
      <dsp:spPr>
        <a:xfrm>
          <a:off x="4265565" y="634465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47680-6F5A-4F56-A131-9EF281F355B2}">
      <dsp:nvSpPr>
        <dsp:cNvPr id="0" name=""/>
        <dsp:cNvSpPr/>
      </dsp:nvSpPr>
      <dsp:spPr>
        <a:xfrm>
          <a:off x="5250335" y="634465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44FB3-A5A4-4BD5-832F-3676D4394048}">
      <dsp:nvSpPr>
        <dsp:cNvPr id="0" name=""/>
        <dsp:cNvSpPr/>
      </dsp:nvSpPr>
      <dsp:spPr>
        <a:xfrm>
          <a:off x="6235104" y="634465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A8249-F34C-4537-913D-0F72F8F3810F}">
      <dsp:nvSpPr>
        <dsp:cNvPr id="0" name=""/>
        <dsp:cNvSpPr/>
      </dsp:nvSpPr>
      <dsp:spPr>
        <a:xfrm>
          <a:off x="7219874" y="634465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98F60-29C3-4C32-9F25-FCDCC3090700}">
      <dsp:nvSpPr>
        <dsp:cNvPr id="0" name=""/>
        <dsp:cNvSpPr/>
      </dsp:nvSpPr>
      <dsp:spPr>
        <a:xfrm>
          <a:off x="1311257" y="843156"/>
          <a:ext cx="6978681" cy="634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Certificati digitali</a:t>
          </a:r>
        </a:p>
      </dsp:txBody>
      <dsp:txXfrm>
        <a:off x="1311257" y="843156"/>
        <a:ext cx="6978681" cy="634425"/>
      </dsp:txXfrm>
    </dsp:sp>
    <dsp:sp modelId="{FD6CC6A8-A7D3-4B61-ABDE-55390D5CBAE3}">
      <dsp:nvSpPr>
        <dsp:cNvPr id="0" name=""/>
        <dsp:cNvSpPr/>
      </dsp:nvSpPr>
      <dsp:spPr>
        <a:xfrm>
          <a:off x="1311257" y="1477581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16DF0-C896-4848-BFD2-C0CCD347C087}">
      <dsp:nvSpPr>
        <dsp:cNvPr id="0" name=""/>
        <dsp:cNvSpPr/>
      </dsp:nvSpPr>
      <dsp:spPr>
        <a:xfrm>
          <a:off x="2296026" y="1477581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34150-D28D-4AA5-99CC-3B5D20773AA9}">
      <dsp:nvSpPr>
        <dsp:cNvPr id="0" name=""/>
        <dsp:cNvSpPr/>
      </dsp:nvSpPr>
      <dsp:spPr>
        <a:xfrm>
          <a:off x="3280796" y="1477581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919A7-A29F-4E1D-A3D5-7FB49A83F34F}">
      <dsp:nvSpPr>
        <dsp:cNvPr id="0" name=""/>
        <dsp:cNvSpPr/>
      </dsp:nvSpPr>
      <dsp:spPr>
        <a:xfrm>
          <a:off x="4265565" y="1477581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7F11B-4B8A-40C3-9702-1910F3958AF3}">
      <dsp:nvSpPr>
        <dsp:cNvPr id="0" name=""/>
        <dsp:cNvSpPr/>
      </dsp:nvSpPr>
      <dsp:spPr>
        <a:xfrm>
          <a:off x="5250335" y="1477581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FD7BF-595B-4244-9A28-3994F2C35060}">
      <dsp:nvSpPr>
        <dsp:cNvPr id="0" name=""/>
        <dsp:cNvSpPr/>
      </dsp:nvSpPr>
      <dsp:spPr>
        <a:xfrm>
          <a:off x="6235104" y="1477581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D4EB-DA20-43FA-A601-F0F79F72EDB9}">
      <dsp:nvSpPr>
        <dsp:cNvPr id="0" name=""/>
        <dsp:cNvSpPr/>
      </dsp:nvSpPr>
      <dsp:spPr>
        <a:xfrm>
          <a:off x="7219874" y="1477581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B5DFB-B3DE-489B-A9F7-A88FA8DCAC53}">
      <dsp:nvSpPr>
        <dsp:cNvPr id="0" name=""/>
        <dsp:cNvSpPr/>
      </dsp:nvSpPr>
      <dsp:spPr>
        <a:xfrm>
          <a:off x="1311257" y="1686272"/>
          <a:ext cx="6978681" cy="634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Chiavi crittografiche pubbliche</a:t>
          </a:r>
        </a:p>
      </dsp:txBody>
      <dsp:txXfrm>
        <a:off x="1311257" y="1686272"/>
        <a:ext cx="6978681" cy="634425"/>
      </dsp:txXfrm>
    </dsp:sp>
    <dsp:sp modelId="{D7B9EE04-053E-45E5-B593-8E040CC347E8}">
      <dsp:nvSpPr>
        <dsp:cNvPr id="0" name=""/>
        <dsp:cNvSpPr/>
      </dsp:nvSpPr>
      <dsp:spPr>
        <a:xfrm>
          <a:off x="1311257" y="2320697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13772-4F16-4DB4-BC97-8550C8C96B32}">
      <dsp:nvSpPr>
        <dsp:cNvPr id="0" name=""/>
        <dsp:cNvSpPr/>
      </dsp:nvSpPr>
      <dsp:spPr>
        <a:xfrm>
          <a:off x="2296026" y="2320697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523F3-81E9-4150-BEED-0165CEDF2B09}">
      <dsp:nvSpPr>
        <dsp:cNvPr id="0" name=""/>
        <dsp:cNvSpPr/>
      </dsp:nvSpPr>
      <dsp:spPr>
        <a:xfrm>
          <a:off x="3280796" y="2320697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53EC7-35A8-48D7-AB33-5A822B5F3E4E}">
      <dsp:nvSpPr>
        <dsp:cNvPr id="0" name=""/>
        <dsp:cNvSpPr/>
      </dsp:nvSpPr>
      <dsp:spPr>
        <a:xfrm>
          <a:off x="4265565" y="2320697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18541-E8EC-4FC4-9169-29F750761762}">
      <dsp:nvSpPr>
        <dsp:cNvPr id="0" name=""/>
        <dsp:cNvSpPr/>
      </dsp:nvSpPr>
      <dsp:spPr>
        <a:xfrm>
          <a:off x="5250335" y="2320697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C5E93-FA29-4318-AE5A-61739F2648B8}">
      <dsp:nvSpPr>
        <dsp:cNvPr id="0" name=""/>
        <dsp:cNvSpPr/>
      </dsp:nvSpPr>
      <dsp:spPr>
        <a:xfrm>
          <a:off x="6235104" y="2320697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DBAD6-FA23-446E-B28E-762B9757E2C6}">
      <dsp:nvSpPr>
        <dsp:cNvPr id="0" name=""/>
        <dsp:cNvSpPr/>
      </dsp:nvSpPr>
      <dsp:spPr>
        <a:xfrm>
          <a:off x="7219874" y="2320697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32C40-FE9C-4E06-9C9F-986AD5238E86}">
      <dsp:nvSpPr>
        <dsp:cNvPr id="0" name=""/>
        <dsp:cNvSpPr/>
      </dsp:nvSpPr>
      <dsp:spPr>
        <a:xfrm>
          <a:off x="1311257" y="2529388"/>
          <a:ext cx="6978681" cy="634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Dispositivi biometrici</a:t>
          </a:r>
        </a:p>
      </dsp:txBody>
      <dsp:txXfrm>
        <a:off x="1311257" y="2529388"/>
        <a:ext cx="6978681" cy="634425"/>
      </dsp:txXfrm>
    </dsp:sp>
    <dsp:sp modelId="{C2E36E3A-816F-4E5D-ABE0-BDAD02B9E30A}">
      <dsp:nvSpPr>
        <dsp:cNvPr id="0" name=""/>
        <dsp:cNvSpPr/>
      </dsp:nvSpPr>
      <dsp:spPr>
        <a:xfrm>
          <a:off x="1311257" y="3163813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A9FD3-D469-433A-9447-A6D4017ECE7C}">
      <dsp:nvSpPr>
        <dsp:cNvPr id="0" name=""/>
        <dsp:cNvSpPr/>
      </dsp:nvSpPr>
      <dsp:spPr>
        <a:xfrm>
          <a:off x="2296026" y="3163813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13270-9455-45F8-B29E-2E0020E2FA1F}">
      <dsp:nvSpPr>
        <dsp:cNvPr id="0" name=""/>
        <dsp:cNvSpPr/>
      </dsp:nvSpPr>
      <dsp:spPr>
        <a:xfrm>
          <a:off x="3280796" y="3163813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5BE50-8323-4F85-ADF4-EA277674CB1F}">
      <dsp:nvSpPr>
        <dsp:cNvPr id="0" name=""/>
        <dsp:cNvSpPr/>
      </dsp:nvSpPr>
      <dsp:spPr>
        <a:xfrm>
          <a:off x="4265565" y="3163813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5F9F2-F575-4635-8087-C90EB80F4120}">
      <dsp:nvSpPr>
        <dsp:cNvPr id="0" name=""/>
        <dsp:cNvSpPr/>
      </dsp:nvSpPr>
      <dsp:spPr>
        <a:xfrm>
          <a:off x="5250335" y="3163813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17830-9489-4324-ACA1-A26E9F09EA6D}">
      <dsp:nvSpPr>
        <dsp:cNvPr id="0" name=""/>
        <dsp:cNvSpPr/>
      </dsp:nvSpPr>
      <dsp:spPr>
        <a:xfrm>
          <a:off x="6235104" y="3163813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46489-F219-4049-A8E7-668182DFCF5C}">
      <dsp:nvSpPr>
        <dsp:cNvPr id="0" name=""/>
        <dsp:cNvSpPr/>
      </dsp:nvSpPr>
      <dsp:spPr>
        <a:xfrm>
          <a:off x="7219874" y="3163813"/>
          <a:ext cx="930490" cy="155081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462BE-5613-4228-BFE1-E345A82576E7}">
      <dsp:nvSpPr>
        <dsp:cNvPr id="0" name=""/>
        <dsp:cNvSpPr/>
      </dsp:nvSpPr>
      <dsp:spPr>
        <a:xfrm>
          <a:off x="133141" y="1292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123456</a:t>
          </a:r>
        </a:p>
      </dsp:txBody>
      <dsp:txXfrm>
        <a:off x="133141" y="1292"/>
        <a:ext cx="1228278" cy="736966"/>
      </dsp:txXfrm>
    </dsp:sp>
    <dsp:sp modelId="{EB15CD94-12CC-406B-908C-D06A456F1B6B}">
      <dsp:nvSpPr>
        <dsp:cNvPr id="0" name=""/>
        <dsp:cNvSpPr/>
      </dsp:nvSpPr>
      <dsp:spPr>
        <a:xfrm>
          <a:off x="1484247" y="1292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password</a:t>
          </a:r>
        </a:p>
      </dsp:txBody>
      <dsp:txXfrm>
        <a:off x="1484247" y="1292"/>
        <a:ext cx="1228278" cy="736966"/>
      </dsp:txXfrm>
    </dsp:sp>
    <dsp:sp modelId="{4B7FE2E2-CC9E-46EC-B838-6FD637018B4C}">
      <dsp:nvSpPr>
        <dsp:cNvPr id="0" name=""/>
        <dsp:cNvSpPr/>
      </dsp:nvSpPr>
      <dsp:spPr>
        <a:xfrm>
          <a:off x="2835353" y="1292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123456789</a:t>
          </a:r>
        </a:p>
      </dsp:txBody>
      <dsp:txXfrm>
        <a:off x="2835353" y="1292"/>
        <a:ext cx="1228278" cy="736966"/>
      </dsp:txXfrm>
    </dsp:sp>
    <dsp:sp modelId="{D53829B4-44E0-40CB-B28B-373A17D5C3CB}">
      <dsp:nvSpPr>
        <dsp:cNvPr id="0" name=""/>
        <dsp:cNvSpPr/>
      </dsp:nvSpPr>
      <dsp:spPr>
        <a:xfrm>
          <a:off x="4186458" y="1292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12345678</a:t>
          </a:r>
        </a:p>
      </dsp:txBody>
      <dsp:txXfrm>
        <a:off x="4186458" y="1292"/>
        <a:ext cx="1228278" cy="736966"/>
      </dsp:txXfrm>
    </dsp:sp>
    <dsp:sp modelId="{1E80BEB3-CB54-4F64-9080-6A66C166609D}">
      <dsp:nvSpPr>
        <dsp:cNvPr id="0" name=""/>
        <dsp:cNvSpPr/>
      </dsp:nvSpPr>
      <dsp:spPr>
        <a:xfrm>
          <a:off x="5537564" y="1292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12345</a:t>
          </a:r>
        </a:p>
      </dsp:txBody>
      <dsp:txXfrm>
        <a:off x="5537564" y="1292"/>
        <a:ext cx="1228278" cy="736966"/>
      </dsp:txXfrm>
    </dsp:sp>
    <dsp:sp modelId="{80CAD962-991C-40B5-A084-6EF6B7BB2A38}">
      <dsp:nvSpPr>
        <dsp:cNvPr id="0" name=""/>
        <dsp:cNvSpPr/>
      </dsp:nvSpPr>
      <dsp:spPr>
        <a:xfrm>
          <a:off x="6888670" y="1292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111111</a:t>
          </a:r>
        </a:p>
      </dsp:txBody>
      <dsp:txXfrm>
        <a:off x="6888670" y="1292"/>
        <a:ext cx="1228278" cy="736966"/>
      </dsp:txXfrm>
    </dsp:sp>
    <dsp:sp modelId="{6A4D746C-363C-4427-A45F-108C175CF42C}">
      <dsp:nvSpPr>
        <dsp:cNvPr id="0" name=""/>
        <dsp:cNvSpPr/>
      </dsp:nvSpPr>
      <dsp:spPr>
        <a:xfrm>
          <a:off x="8239776" y="1292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1234567</a:t>
          </a:r>
        </a:p>
      </dsp:txBody>
      <dsp:txXfrm>
        <a:off x="8239776" y="1292"/>
        <a:ext cx="1228278" cy="736966"/>
      </dsp:txXfrm>
    </dsp:sp>
    <dsp:sp modelId="{FC0330DF-58BC-4C00-A3A8-455F25EA02E5}">
      <dsp:nvSpPr>
        <dsp:cNvPr id="0" name=""/>
        <dsp:cNvSpPr/>
      </dsp:nvSpPr>
      <dsp:spPr>
        <a:xfrm>
          <a:off x="133141" y="861087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sunshine</a:t>
          </a:r>
        </a:p>
      </dsp:txBody>
      <dsp:txXfrm>
        <a:off x="133141" y="861087"/>
        <a:ext cx="1228278" cy="736966"/>
      </dsp:txXfrm>
    </dsp:sp>
    <dsp:sp modelId="{16F9E954-4BDE-4A23-90D5-1FA4C9982B03}">
      <dsp:nvSpPr>
        <dsp:cNvPr id="0" name=""/>
        <dsp:cNvSpPr/>
      </dsp:nvSpPr>
      <dsp:spPr>
        <a:xfrm>
          <a:off x="1484247" y="861087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qwerty</a:t>
          </a:r>
        </a:p>
      </dsp:txBody>
      <dsp:txXfrm>
        <a:off x="1484247" y="861087"/>
        <a:ext cx="1228278" cy="736966"/>
      </dsp:txXfrm>
    </dsp:sp>
    <dsp:sp modelId="{C062CDF9-857C-463F-9E0D-A90C209A75EB}">
      <dsp:nvSpPr>
        <dsp:cNvPr id="0" name=""/>
        <dsp:cNvSpPr/>
      </dsp:nvSpPr>
      <dsp:spPr>
        <a:xfrm>
          <a:off x="2835353" y="861087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iloveyou</a:t>
          </a:r>
        </a:p>
      </dsp:txBody>
      <dsp:txXfrm>
        <a:off x="2835353" y="861087"/>
        <a:ext cx="1228278" cy="736966"/>
      </dsp:txXfrm>
    </dsp:sp>
    <dsp:sp modelId="{C566FF18-4034-47FD-A4C2-CF1EBF95EBDB}">
      <dsp:nvSpPr>
        <dsp:cNvPr id="0" name=""/>
        <dsp:cNvSpPr/>
      </dsp:nvSpPr>
      <dsp:spPr>
        <a:xfrm>
          <a:off x="4186458" y="861087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princess</a:t>
          </a:r>
        </a:p>
      </dsp:txBody>
      <dsp:txXfrm>
        <a:off x="4186458" y="861087"/>
        <a:ext cx="1228278" cy="736966"/>
      </dsp:txXfrm>
    </dsp:sp>
    <dsp:sp modelId="{F1227D9B-FCBC-4BCD-9F37-07214AD41FD3}">
      <dsp:nvSpPr>
        <dsp:cNvPr id="0" name=""/>
        <dsp:cNvSpPr/>
      </dsp:nvSpPr>
      <dsp:spPr>
        <a:xfrm>
          <a:off x="5537564" y="861087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admin</a:t>
          </a:r>
        </a:p>
      </dsp:txBody>
      <dsp:txXfrm>
        <a:off x="5537564" y="861087"/>
        <a:ext cx="1228278" cy="736966"/>
      </dsp:txXfrm>
    </dsp:sp>
    <dsp:sp modelId="{1C0DA201-40C8-4207-9942-312C62A00E8F}">
      <dsp:nvSpPr>
        <dsp:cNvPr id="0" name=""/>
        <dsp:cNvSpPr/>
      </dsp:nvSpPr>
      <dsp:spPr>
        <a:xfrm>
          <a:off x="6888670" y="861087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welcome</a:t>
          </a:r>
        </a:p>
      </dsp:txBody>
      <dsp:txXfrm>
        <a:off x="6888670" y="861087"/>
        <a:ext cx="1228278" cy="736966"/>
      </dsp:txXfrm>
    </dsp:sp>
    <dsp:sp modelId="{8FCEF86C-B2E1-41B3-BB99-FF210578E980}">
      <dsp:nvSpPr>
        <dsp:cNvPr id="0" name=""/>
        <dsp:cNvSpPr/>
      </dsp:nvSpPr>
      <dsp:spPr>
        <a:xfrm>
          <a:off x="8239776" y="861087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666666</a:t>
          </a:r>
        </a:p>
      </dsp:txBody>
      <dsp:txXfrm>
        <a:off x="8239776" y="861087"/>
        <a:ext cx="1228278" cy="736966"/>
      </dsp:txXfrm>
    </dsp:sp>
    <dsp:sp modelId="{124DE889-70B3-4390-9D0A-656649B2BAA5}">
      <dsp:nvSpPr>
        <dsp:cNvPr id="0" name=""/>
        <dsp:cNvSpPr/>
      </dsp:nvSpPr>
      <dsp:spPr>
        <a:xfrm>
          <a:off x="133141" y="1720881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abc123</a:t>
          </a:r>
        </a:p>
      </dsp:txBody>
      <dsp:txXfrm>
        <a:off x="133141" y="1720881"/>
        <a:ext cx="1228278" cy="736966"/>
      </dsp:txXfrm>
    </dsp:sp>
    <dsp:sp modelId="{21FBAEE9-A7C5-4D16-AB52-F34C4D1C49CE}">
      <dsp:nvSpPr>
        <dsp:cNvPr id="0" name=""/>
        <dsp:cNvSpPr/>
      </dsp:nvSpPr>
      <dsp:spPr>
        <a:xfrm>
          <a:off x="1484247" y="1720881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football</a:t>
          </a:r>
        </a:p>
      </dsp:txBody>
      <dsp:txXfrm>
        <a:off x="1484247" y="1720881"/>
        <a:ext cx="1228278" cy="736966"/>
      </dsp:txXfrm>
    </dsp:sp>
    <dsp:sp modelId="{5D9FA55A-EC01-47E7-89C1-B7B0DB010CE7}">
      <dsp:nvSpPr>
        <dsp:cNvPr id="0" name=""/>
        <dsp:cNvSpPr/>
      </dsp:nvSpPr>
      <dsp:spPr>
        <a:xfrm>
          <a:off x="2835353" y="1720881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123123</a:t>
          </a:r>
        </a:p>
      </dsp:txBody>
      <dsp:txXfrm>
        <a:off x="2835353" y="1720881"/>
        <a:ext cx="1228278" cy="736966"/>
      </dsp:txXfrm>
    </dsp:sp>
    <dsp:sp modelId="{B13EA039-4115-42B9-814E-0093AB5BB827}">
      <dsp:nvSpPr>
        <dsp:cNvPr id="0" name=""/>
        <dsp:cNvSpPr/>
      </dsp:nvSpPr>
      <dsp:spPr>
        <a:xfrm>
          <a:off x="4186458" y="1720881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monkey</a:t>
          </a:r>
        </a:p>
      </dsp:txBody>
      <dsp:txXfrm>
        <a:off x="4186458" y="1720881"/>
        <a:ext cx="1228278" cy="736966"/>
      </dsp:txXfrm>
    </dsp:sp>
    <dsp:sp modelId="{6CEF84DF-20ED-4297-B254-CB44E749F835}">
      <dsp:nvSpPr>
        <dsp:cNvPr id="0" name=""/>
        <dsp:cNvSpPr/>
      </dsp:nvSpPr>
      <dsp:spPr>
        <a:xfrm>
          <a:off x="5537564" y="1720881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654321</a:t>
          </a:r>
        </a:p>
      </dsp:txBody>
      <dsp:txXfrm>
        <a:off x="5537564" y="1720881"/>
        <a:ext cx="1228278" cy="736966"/>
      </dsp:txXfrm>
    </dsp:sp>
    <dsp:sp modelId="{18C72B3B-921E-4C76-9F72-395EE49D788B}">
      <dsp:nvSpPr>
        <dsp:cNvPr id="0" name=""/>
        <dsp:cNvSpPr/>
      </dsp:nvSpPr>
      <dsp:spPr>
        <a:xfrm>
          <a:off x="6888670" y="1720881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!@#$%^&amp;*</a:t>
          </a:r>
        </a:p>
      </dsp:txBody>
      <dsp:txXfrm>
        <a:off x="6888670" y="1720881"/>
        <a:ext cx="1228278" cy="736966"/>
      </dsp:txXfrm>
    </dsp:sp>
    <dsp:sp modelId="{262C8C91-B462-4071-BFFE-4EDE5C72690D}">
      <dsp:nvSpPr>
        <dsp:cNvPr id="0" name=""/>
        <dsp:cNvSpPr/>
      </dsp:nvSpPr>
      <dsp:spPr>
        <a:xfrm>
          <a:off x="8239776" y="1720881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charlie</a:t>
          </a:r>
        </a:p>
      </dsp:txBody>
      <dsp:txXfrm>
        <a:off x="8239776" y="1720881"/>
        <a:ext cx="1228278" cy="736966"/>
      </dsp:txXfrm>
    </dsp:sp>
    <dsp:sp modelId="{5D8E0B6B-768D-4EDD-ACE6-C52CF0288385}">
      <dsp:nvSpPr>
        <dsp:cNvPr id="0" name=""/>
        <dsp:cNvSpPr/>
      </dsp:nvSpPr>
      <dsp:spPr>
        <a:xfrm>
          <a:off x="2159800" y="2580676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aa123456</a:t>
          </a:r>
        </a:p>
      </dsp:txBody>
      <dsp:txXfrm>
        <a:off x="2159800" y="2580676"/>
        <a:ext cx="1228278" cy="736966"/>
      </dsp:txXfrm>
    </dsp:sp>
    <dsp:sp modelId="{631C0677-580A-4CEE-98CB-5666C2E7E3E1}">
      <dsp:nvSpPr>
        <dsp:cNvPr id="0" name=""/>
        <dsp:cNvSpPr/>
      </dsp:nvSpPr>
      <dsp:spPr>
        <a:xfrm>
          <a:off x="3510906" y="2580676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donald</a:t>
          </a:r>
        </a:p>
      </dsp:txBody>
      <dsp:txXfrm>
        <a:off x="3510906" y="2580676"/>
        <a:ext cx="1228278" cy="736966"/>
      </dsp:txXfrm>
    </dsp:sp>
    <dsp:sp modelId="{95025957-F418-4AA5-9727-45F20707E073}">
      <dsp:nvSpPr>
        <dsp:cNvPr id="0" name=""/>
        <dsp:cNvSpPr/>
      </dsp:nvSpPr>
      <dsp:spPr>
        <a:xfrm>
          <a:off x="4862011" y="2580676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password1</a:t>
          </a:r>
        </a:p>
      </dsp:txBody>
      <dsp:txXfrm>
        <a:off x="4862011" y="2580676"/>
        <a:ext cx="1228278" cy="736966"/>
      </dsp:txXfrm>
    </dsp:sp>
    <dsp:sp modelId="{25F505CA-F858-4523-9395-8BB38BC29BB8}">
      <dsp:nvSpPr>
        <dsp:cNvPr id="0" name=""/>
        <dsp:cNvSpPr/>
      </dsp:nvSpPr>
      <dsp:spPr>
        <a:xfrm>
          <a:off x="6213117" y="2580676"/>
          <a:ext cx="1228278" cy="7369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qwerty123</a:t>
          </a:r>
        </a:p>
      </dsp:txBody>
      <dsp:txXfrm>
        <a:off x="6213117" y="2580676"/>
        <a:ext cx="1228278" cy="73696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B32A0-76A7-455B-A00E-8CAC98B98ECE}">
      <dsp:nvSpPr>
        <dsp:cNvPr id="0" name=""/>
        <dsp:cNvSpPr/>
      </dsp:nvSpPr>
      <dsp:spPr>
        <a:xfrm>
          <a:off x="0" y="19859"/>
          <a:ext cx="9601196" cy="2007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/>
            <a:t>Meccanismo con cui il sistema ci concede di poter effettuare delle determinate operazioni mediante il rilascio di un token</a:t>
          </a:r>
        </a:p>
      </dsp:txBody>
      <dsp:txXfrm>
        <a:off x="98009" y="117868"/>
        <a:ext cx="9405178" cy="1811702"/>
      </dsp:txXfrm>
    </dsp:sp>
    <dsp:sp modelId="{488BCB7A-CC49-4FA7-8277-32DFB009E9D4}">
      <dsp:nvSpPr>
        <dsp:cNvPr id="0" name=""/>
        <dsp:cNvSpPr/>
      </dsp:nvSpPr>
      <dsp:spPr>
        <a:xfrm>
          <a:off x="0" y="2027579"/>
          <a:ext cx="9601196" cy="1271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/>
            <a:t>Parola chiave molto lunga che viene generata automaticamente dal sistema in base a ciò che l'utente è abilitato o non abilitato a fare</a:t>
          </a:r>
        </a:p>
      </dsp:txBody>
      <dsp:txXfrm>
        <a:off x="0" y="2027579"/>
        <a:ext cx="9601196" cy="127149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CA9B1-2FC9-42A0-80EF-510980E0189D}">
      <dsp:nvSpPr>
        <dsp:cNvPr id="0" name=""/>
        <dsp:cNvSpPr/>
      </dsp:nvSpPr>
      <dsp:spPr>
        <a:xfrm>
          <a:off x="720089" y="0"/>
          <a:ext cx="8161016" cy="3318936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DFC2-C427-45A4-A468-1E10603B4340}">
      <dsp:nvSpPr>
        <dsp:cNvPr id="0" name=""/>
        <dsp:cNvSpPr/>
      </dsp:nvSpPr>
      <dsp:spPr>
        <a:xfrm>
          <a:off x="4219" y="995680"/>
          <a:ext cx="1844761" cy="13275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Richiesta token di accesso</a:t>
          </a:r>
        </a:p>
      </dsp:txBody>
      <dsp:txXfrm>
        <a:off x="69026" y="1060487"/>
        <a:ext cx="1715147" cy="1197960"/>
      </dsp:txXfrm>
    </dsp:sp>
    <dsp:sp modelId="{56E2DDE9-54E3-4B94-BED8-5E31792E585D}">
      <dsp:nvSpPr>
        <dsp:cNvPr id="0" name=""/>
        <dsp:cNvSpPr/>
      </dsp:nvSpPr>
      <dsp:spPr>
        <a:xfrm>
          <a:off x="1941218" y="995680"/>
          <a:ext cx="1844761" cy="13275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Rilascio token di autorizzazione</a:t>
          </a:r>
        </a:p>
      </dsp:txBody>
      <dsp:txXfrm>
        <a:off x="2006025" y="1060487"/>
        <a:ext cx="1715147" cy="1197960"/>
      </dsp:txXfrm>
    </dsp:sp>
    <dsp:sp modelId="{321CB2CD-A060-491C-9388-6AE95C89BF4D}">
      <dsp:nvSpPr>
        <dsp:cNvPr id="0" name=""/>
        <dsp:cNvSpPr/>
      </dsp:nvSpPr>
      <dsp:spPr>
        <a:xfrm>
          <a:off x="3878217" y="995680"/>
          <a:ext cx="1844761" cy="13275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Invio della richiesta e del token per accedere al servizio</a:t>
          </a:r>
        </a:p>
      </dsp:txBody>
      <dsp:txXfrm>
        <a:off x="3943024" y="1060487"/>
        <a:ext cx="1715147" cy="1197960"/>
      </dsp:txXfrm>
    </dsp:sp>
    <dsp:sp modelId="{7F918340-5D45-4CE1-9C0C-705014EBD0A7}">
      <dsp:nvSpPr>
        <dsp:cNvPr id="0" name=""/>
        <dsp:cNvSpPr/>
      </dsp:nvSpPr>
      <dsp:spPr>
        <a:xfrm>
          <a:off x="5815216" y="995680"/>
          <a:ext cx="1844761" cy="13275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Validazione del token</a:t>
          </a:r>
        </a:p>
      </dsp:txBody>
      <dsp:txXfrm>
        <a:off x="5880023" y="1060487"/>
        <a:ext cx="1715147" cy="1197960"/>
      </dsp:txXfrm>
    </dsp:sp>
    <dsp:sp modelId="{587F9135-EA18-4FE4-8FE2-63B50BF67AB8}">
      <dsp:nvSpPr>
        <dsp:cNvPr id="0" name=""/>
        <dsp:cNvSpPr/>
      </dsp:nvSpPr>
      <dsp:spPr>
        <a:xfrm>
          <a:off x="7752215" y="995680"/>
          <a:ext cx="1844761" cy="13275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Invio della risposta</a:t>
          </a:r>
        </a:p>
      </dsp:txBody>
      <dsp:txXfrm>
        <a:off x="7817022" y="1060487"/>
        <a:ext cx="1715147" cy="1197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5DEBE-88D2-4461-9AC8-931FD9686A80}">
      <dsp:nvSpPr>
        <dsp:cNvPr id="0" name=""/>
        <dsp:cNvSpPr/>
      </dsp:nvSpPr>
      <dsp:spPr>
        <a:xfrm>
          <a:off x="0" y="239572"/>
          <a:ext cx="4718304" cy="2830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Dialogo</a:t>
          </a:r>
        </a:p>
      </dsp:txBody>
      <dsp:txXfrm>
        <a:off x="0" y="239572"/>
        <a:ext cx="4718304" cy="283098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E9606-5646-4F5C-80F9-91AD048E7A99}">
      <dsp:nvSpPr>
        <dsp:cNvPr id="0" name=""/>
        <dsp:cNvSpPr/>
      </dsp:nvSpPr>
      <dsp:spPr>
        <a:xfrm>
          <a:off x="720089" y="1761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Virus</a:t>
          </a:r>
        </a:p>
      </dsp:txBody>
      <dsp:txXfrm>
        <a:off x="720089" y="1761"/>
        <a:ext cx="2550317" cy="1530190"/>
      </dsp:txXfrm>
    </dsp:sp>
    <dsp:sp modelId="{F0BB4A7C-123C-4109-B317-1660953D9351}">
      <dsp:nvSpPr>
        <dsp:cNvPr id="0" name=""/>
        <dsp:cNvSpPr/>
      </dsp:nvSpPr>
      <dsp:spPr>
        <a:xfrm>
          <a:off x="3525439" y="1761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Worm</a:t>
          </a:r>
        </a:p>
      </dsp:txBody>
      <dsp:txXfrm>
        <a:off x="3525439" y="1761"/>
        <a:ext cx="2550317" cy="1530190"/>
      </dsp:txXfrm>
    </dsp:sp>
    <dsp:sp modelId="{20C4ECD6-1558-4140-83B4-EA689E90B818}">
      <dsp:nvSpPr>
        <dsp:cNvPr id="0" name=""/>
        <dsp:cNvSpPr/>
      </dsp:nvSpPr>
      <dsp:spPr>
        <a:xfrm>
          <a:off x="6330788" y="1761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Trojan</a:t>
          </a:r>
        </a:p>
      </dsp:txBody>
      <dsp:txXfrm>
        <a:off x="6330788" y="1761"/>
        <a:ext cx="2550317" cy="1530190"/>
      </dsp:txXfrm>
    </dsp:sp>
    <dsp:sp modelId="{C1106262-38B0-49B7-ABB7-DAADF119B891}">
      <dsp:nvSpPr>
        <dsp:cNvPr id="0" name=""/>
        <dsp:cNvSpPr/>
      </dsp:nvSpPr>
      <dsp:spPr>
        <a:xfrm>
          <a:off x="720089" y="1786983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Exploit</a:t>
          </a:r>
        </a:p>
      </dsp:txBody>
      <dsp:txXfrm>
        <a:off x="720089" y="1786983"/>
        <a:ext cx="2550317" cy="1530190"/>
      </dsp:txXfrm>
    </dsp:sp>
    <dsp:sp modelId="{B1BB2A2C-842B-4F52-98F6-EC177DE80745}">
      <dsp:nvSpPr>
        <dsp:cNvPr id="0" name=""/>
        <dsp:cNvSpPr/>
      </dsp:nvSpPr>
      <dsp:spPr>
        <a:xfrm>
          <a:off x="3525439" y="1786983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Spyware</a:t>
          </a:r>
        </a:p>
      </dsp:txBody>
      <dsp:txXfrm>
        <a:off x="3525439" y="1786983"/>
        <a:ext cx="2550317" cy="1530190"/>
      </dsp:txXfrm>
    </dsp:sp>
    <dsp:sp modelId="{CC11BED7-6815-457D-B857-01AD87DB0A25}">
      <dsp:nvSpPr>
        <dsp:cNvPr id="0" name=""/>
        <dsp:cNvSpPr/>
      </dsp:nvSpPr>
      <dsp:spPr>
        <a:xfrm>
          <a:off x="6330788" y="1786983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Patch</a:t>
          </a:r>
        </a:p>
      </dsp:txBody>
      <dsp:txXfrm>
        <a:off x="6330788" y="1786983"/>
        <a:ext cx="2550317" cy="153019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1D118-F39A-4D47-8B1C-6E638C80A09D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67652-467A-4CDF-B671-591A6F59780C}">
      <dsp:nvSpPr>
        <dsp:cNvPr id="0" name=""/>
        <dsp:cNvSpPr/>
      </dsp:nvSpPr>
      <dsp:spPr>
        <a:xfrm>
          <a:off x="0" y="0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/>
            <a:t>Qualsiasi tipo di minaccia informatica</a:t>
          </a:r>
        </a:p>
      </dsp:txBody>
      <dsp:txXfrm>
        <a:off x="0" y="0"/>
        <a:ext cx="9601196" cy="1659468"/>
      </dsp:txXfrm>
    </dsp:sp>
    <dsp:sp modelId="{A717A61F-3F2F-4492-9917-6D9B759ED4D3}">
      <dsp:nvSpPr>
        <dsp:cNvPr id="0" name=""/>
        <dsp:cNvSpPr/>
      </dsp:nvSpPr>
      <dsp:spPr>
        <a:xfrm>
          <a:off x="0" y="1659468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2B71F-2FE0-4805-9D94-5448022DB776}">
      <dsp:nvSpPr>
        <dsp:cNvPr id="0" name=""/>
        <dsp:cNvSpPr/>
      </dsp:nvSpPr>
      <dsp:spPr>
        <a:xfrm>
          <a:off x="0" y="1659468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/>
            <a:t>Software che è specificatamente scritto con l'intento di fare dei danni</a:t>
          </a:r>
        </a:p>
      </dsp:txBody>
      <dsp:txXfrm>
        <a:off x="0" y="1659468"/>
        <a:ext cx="9601196" cy="165946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B9800-A016-4C05-9911-2B6A449871D9}">
      <dsp:nvSpPr>
        <dsp:cNvPr id="0" name=""/>
        <dsp:cNvSpPr/>
      </dsp:nvSpPr>
      <dsp:spPr>
        <a:xfrm>
          <a:off x="4688" y="0"/>
          <a:ext cx="9591819" cy="3318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Possibilità (non l'obbligo) agli editori di stampa di negoziare accordi con le piattaforme per farsi pagare l'utilizzo dei loro contenuti</a:t>
          </a:r>
        </a:p>
      </dsp:txBody>
      <dsp:txXfrm>
        <a:off x="101896" y="97208"/>
        <a:ext cx="9397403" cy="312452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FE9D8-E78D-4958-9011-319CA0F6B47E}">
      <dsp:nvSpPr>
        <dsp:cNvPr id="0" name=""/>
        <dsp:cNvSpPr/>
      </dsp:nvSpPr>
      <dsp:spPr>
        <a:xfrm>
          <a:off x="4688" y="0"/>
          <a:ext cx="9591819" cy="3318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Gli utenti non rischiano più sanzioni per aver caricato online materiale protetto da copyright non autorizzato</a:t>
          </a:r>
        </a:p>
      </dsp:txBody>
      <dsp:txXfrm>
        <a:off x="101896" y="97208"/>
        <a:ext cx="9397403" cy="312452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56F64-5B90-408B-BE24-FFF0425D4867}">
      <dsp:nvSpPr>
        <dsp:cNvPr id="0" name=""/>
        <dsp:cNvSpPr/>
      </dsp:nvSpPr>
      <dsp:spPr>
        <a:xfrm>
          <a:off x="4688" y="0"/>
          <a:ext cx="9591819" cy="3318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0" kern="1200" dirty="0"/>
            <a:t>La responsabilità sarà delle grandi piattaforme, nel </a:t>
          </a:r>
          <a:r>
            <a:rPr lang="it-IT" sz="5000" b="0" i="0" kern="1200" dirty="0"/>
            <a:t>fare il "massimo sforzo" per non rendere disponibili i contenuti per cui non hanno i diritti</a:t>
          </a:r>
          <a:endParaRPr lang="it-IT" sz="5000" kern="1200" dirty="0"/>
        </a:p>
      </dsp:txBody>
      <dsp:txXfrm>
        <a:off x="101896" y="97208"/>
        <a:ext cx="9397403" cy="312452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08D80-FBBB-4D25-8685-6EA9979073A6}">
      <dsp:nvSpPr>
        <dsp:cNvPr id="0" name=""/>
        <dsp:cNvSpPr/>
      </dsp:nvSpPr>
      <dsp:spPr>
        <a:xfrm>
          <a:off x="4688" y="0"/>
          <a:ext cx="9591819" cy="3318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Obbligatori anche meccanismi rapidi di reclamo</a:t>
          </a:r>
        </a:p>
      </dsp:txBody>
      <dsp:txXfrm>
        <a:off x="101896" y="97208"/>
        <a:ext cx="9397403" cy="312452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C15B5-759D-49BA-A89C-9F702DBE0082}">
      <dsp:nvSpPr>
        <dsp:cNvPr id="0" name=""/>
        <dsp:cNvSpPr/>
      </dsp:nvSpPr>
      <dsp:spPr>
        <a:xfrm>
          <a:off x="4688" y="0"/>
          <a:ext cx="9591819" cy="3318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Le piattaforme libere e gratuite non verranno investite da questa norma (tranquilli, Wikipedia è salva)</a:t>
          </a:r>
        </a:p>
      </dsp:txBody>
      <dsp:txXfrm>
        <a:off x="101896" y="97208"/>
        <a:ext cx="9397403" cy="312452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28180-9EF8-44D8-B5D0-62AD5256C39B}">
      <dsp:nvSpPr>
        <dsp:cNvPr id="0" name=""/>
        <dsp:cNvSpPr/>
      </dsp:nvSpPr>
      <dsp:spPr>
        <a:xfrm>
          <a:off x="4688" y="0"/>
          <a:ext cx="9591819" cy="3318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Resta gratuita la pubblicazione di brevi sintesi o frammenti</a:t>
          </a:r>
        </a:p>
      </dsp:txBody>
      <dsp:txXfrm>
        <a:off x="101896" y="97208"/>
        <a:ext cx="9397403" cy="312452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B3FD3-8E9D-4B0D-91B0-93084FB05797}">
      <dsp:nvSpPr>
        <dsp:cNvPr id="0" name=""/>
        <dsp:cNvSpPr/>
      </dsp:nvSpPr>
      <dsp:spPr>
        <a:xfrm>
          <a:off x="4688" y="0"/>
          <a:ext cx="9591819" cy="3318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600" kern="1200"/>
            <a:t>Due anni dopo la pubblicazione in Gazzetta Ufficiale, tramite leggi da parte dei singoli Stati</a:t>
          </a:r>
        </a:p>
      </dsp:txBody>
      <dsp:txXfrm>
        <a:off x="101896" y="97208"/>
        <a:ext cx="9397403" cy="3124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E1101-605B-4349-BBE9-AE826176D506}">
      <dsp:nvSpPr>
        <dsp:cNvPr id="0" name=""/>
        <dsp:cNvSpPr/>
      </dsp:nvSpPr>
      <dsp:spPr>
        <a:xfrm>
          <a:off x="0" y="239572"/>
          <a:ext cx="4718304" cy="2830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Scritta</a:t>
          </a:r>
        </a:p>
      </dsp:txBody>
      <dsp:txXfrm>
        <a:off x="0" y="239572"/>
        <a:ext cx="4718304" cy="2830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4AEC5-8DF3-4897-B878-373D91BDA483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DB049-3444-4426-931C-A1C579B4BE14}">
      <dsp:nvSpPr>
        <dsp:cNvPr id="0" name=""/>
        <dsp:cNvSpPr/>
      </dsp:nvSpPr>
      <dsp:spPr>
        <a:xfrm>
          <a:off x="0" y="0"/>
          <a:ext cx="9601196" cy="331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kern="1200" dirty="0"/>
            <a:t>Ad ogni comunicazione tra N individui si genera condivisione di informazioni così come in ogni processo di condivisione di informazioni è avvenuta una comunicazione</a:t>
          </a:r>
        </a:p>
      </dsp:txBody>
      <dsp:txXfrm>
        <a:off x="0" y="0"/>
        <a:ext cx="9601196" cy="3318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F2D03-130B-491F-9476-907057845F9A}">
      <dsp:nvSpPr>
        <dsp:cNvPr id="0" name=""/>
        <dsp:cNvSpPr/>
      </dsp:nvSpPr>
      <dsp:spPr>
        <a:xfrm>
          <a:off x="623515" y="577071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Alfabeto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Comprensibile</a:t>
          </a:r>
        </a:p>
      </dsp:txBody>
      <dsp:txXfrm>
        <a:off x="1242342" y="901631"/>
        <a:ext cx="1206713" cy="1514611"/>
      </dsp:txXfrm>
    </dsp:sp>
    <dsp:sp modelId="{C96B4179-7970-4197-BF29-08EC4199598F}">
      <dsp:nvSpPr>
        <dsp:cNvPr id="0" name=""/>
        <dsp:cNvSpPr/>
      </dsp:nvSpPr>
      <dsp:spPr>
        <a:xfrm>
          <a:off x="4688" y="1040110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Invio</a:t>
          </a:r>
        </a:p>
      </dsp:txBody>
      <dsp:txXfrm>
        <a:off x="185938" y="1221360"/>
        <a:ext cx="875154" cy="875154"/>
      </dsp:txXfrm>
    </dsp:sp>
    <dsp:sp modelId="{24558671-AB03-48B4-BD46-8509B2D9EA56}">
      <dsp:nvSpPr>
        <dsp:cNvPr id="0" name=""/>
        <dsp:cNvSpPr/>
      </dsp:nvSpPr>
      <dsp:spPr>
        <a:xfrm>
          <a:off x="3872358" y="577071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Codice Binario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Impulso</a:t>
          </a:r>
        </a:p>
      </dsp:txBody>
      <dsp:txXfrm>
        <a:off x="4491186" y="901631"/>
        <a:ext cx="1206713" cy="1514611"/>
      </dsp:txXfrm>
    </dsp:sp>
    <dsp:sp modelId="{7F4A168B-6889-40E8-9E1B-0D1CB82D456A}">
      <dsp:nvSpPr>
        <dsp:cNvPr id="0" name=""/>
        <dsp:cNvSpPr/>
      </dsp:nvSpPr>
      <dsp:spPr>
        <a:xfrm>
          <a:off x="3253531" y="1040110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Trasmissione</a:t>
          </a:r>
        </a:p>
      </dsp:txBody>
      <dsp:txXfrm>
        <a:off x="3434781" y="1221360"/>
        <a:ext cx="875154" cy="875154"/>
      </dsp:txXfrm>
    </dsp:sp>
    <dsp:sp modelId="{BED344F4-830E-4861-B8E8-6B1CBD5A8EF1}">
      <dsp:nvSpPr>
        <dsp:cNvPr id="0" name=""/>
        <dsp:cNvSpPr/>
      </dsp:nvSpPr>
      <dsp:spPr>
        <a:xfrm>
          <a:off x="7121202" y="577071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Alfabeto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Comprensibile</a:t>
          </a:r>
        </a:p>
      </dsp:txBody>
      <dsp:txXfrm>
        <a:off x="7740029" y="901631"/>
        <a:ext cx="1206713" cy="1514611"/>
      </dsp:txXfrm>
    </dsp:sp>
    <dsp:sp modelId="{90123B7F-8B57-420F-8FD2-3073DFEFE014}">
      <dsp:nvSpPr>
        <dsp:cNvPr id="0" name=""/>
        <dsp:cNvSpPr/>
      </dsp:nvSpPr>
      <dsp:spPr>
        <a:xfrm>
          <a:off x="6502375" y="1040110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Ricezione</a:t>
          </a:r>
        </a:p>
      </dsp:txBody>
      <dsp:txXfrm>
        <a:off x="6683625" y="1221360"/>
        <a:ext cx="875154" cy="8751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8FC7-AA97-4AE9-A6F6-86DC89B8F437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0BD5B-AB24-4C9E-951D-2F491CD464E3}">
      <dsp:nvSpPr>
        <dsp:cNvPr id="0" name=""/>
        <dsp:cNvSpPr/>
      </dsp:nvSpPr>
      <dsp:spPr>
        <a:xfrm>
          <a:off x="0" y="0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kern="1200"/>
            <a:t>Nato come strumento di comunicazione militare a seguito dei conflitti mondiali</a:t>
          </a:r>
        </a:p>
      </dsp:txBody>
      <dsp:txXfrm>
        <a:off x="0" y="0"/>
        <a:ext cx="9601196" cy="1659468"/>
      </dsp:txXfrm>
    </dsp:sp>
    <dsp:sp modelId="{5590D1EF-67C2-4A6E-8A83-162E25965510}">
      <dsp:nvSpPr>
        <dsp:cNvPr id="0" name=""/>
        <dsp:cNvSpPr/>
      </dsp:nvSpPr>
      <dsp:spPr>
        <a:xfrm>
          <a:off x="0" y="1659468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F1E97-033C-4CFA-BF12-433E54DAE286}">
      <dsp:nvSpPr>
        <dsp:cNvPr id="0" name=""/>
        <dsp:cNvSpPr/>
      </dsp:nvSpPr>
      <dsp:spPr>
        <a:xfrm>
          <a:off x="0" y="1659468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kern="1200"/>
            <a:t>Permette di traferire dati da un impulso all'altro del pianeta</a:t>
          </a:r>
        </a:p>
      </dsp:txBody>
      <dsp:txXfrm>
        <a:off x="0" y="1659468"/>
        <a:ext cx="9601196" cy="16594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A4EC5-4D8F-4023-9248-BBF2680B9B3E}">
      <dsp:nvSpPr>
        <dsp:cNvPr id="0" name=""/>
        <dsp:cNvSpPr/>
      </dsp:nvSpPr>
      <dsp:spPr>
        <a:xfrm>
          <a:off x="0" y="759355"/>
          <a:ext cx="3000373" cy="1800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Rete distribuita</a:t>
          </a:r>
        </a:p>
      </dsp:txBody>
      <dsp:txXfrm>
        <a:off x="0" y="759355"/>
        <a:ext cx="3000373" cy="1800224"/>
      </dsp:txXfrm>
    </dsp:sp>
    <dsp:sp modelId="{CB705F3B-D594-4BC3-B9E2-3A22C59BEF51}">
      <dsp:nvSpPr>
        <dsp:cNvPr id="0" name=""/>
        <dsp:cNvSpPr/>
      </dsp:nvSpPr>
      <dsp:spPr>
        <a:xfrm>
          <a:off x="3300411" y="759355"/>
          <a:ext cx="3000373" cy="1800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Client/Server</a:t>
          </a:r>
        </a:p>
      </dsp:txBody>
      <dsp:txXfrm>
        <a:off x="3300411" y="759355"/>
        <a:ext cx="3000373" cy="1800224"/>
      </dsp:txXfrm>
    </dsp:sp>
    <dsp:sp modelId="{71D70F57-CB98-4D73-ADC0-2AFD58D6CB46}">
      <dsp:nvSpPr>
        <dsp:cNvPr id="0" name=""/>
        <dsp:cNvSpPr/>
      </dsp:nvSpPr>
      <dsp:spPr>
        <a:xfrm>
          <a:off x="6600822" y="759355"/>
          <a:ext cx="3000373" cy="1800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Protocollo di comunicazione standard</a:t>
          </a:r>
        </a:p>
      </dsp:txBody>
      <dsp:txXfrm>
        <a:off x="6600822" y="759355"/>
        <a:ext cx="3000373" cy="18002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EEE1B-5C99-4F4E-B423-1F028DAC0E85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FDA4A-B23E-4B48-976C-387B82EF96E8}">
      <dsp:nvSpPr>
        <dsp:cNvPr id="0" name=""/>
        <dsp:cNvSpPr/>
      </dsp:nvSpPr>
      <dsp:spPr>
        <a:xfrm>
          <a:off x="0" y="0"/>
          <a:ext cx="9601196" cy="3318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200" kern="1200"/>
            <a:t>Insieme di computer connessi tra di loro, in grado di scambiarsi messaggi mediante un protocollo di comunicazione comune: TCP/IP</a:t>
          </a:r>
        </a:p>
      </dsp:txBody>
      <dsp:txXfrm>
        <a:off x="0" y="0"/>
        <a:ext cx="9601196" cy="3318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NHR6IQJGZ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sKw5BkWes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jRcNHjQEj0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hyperlink" Target="https://www.youtube.com/watch?v=n8mbzU0X2nQ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THjlJV8yE8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humbnails-visually.netdna-ssl.com/the-internet-in-real-time_53ac20c056172.gi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ites.google.com/site/sphsitgs/strand-3-it-systems/3-5-personal-and-public-communications" TargetMode="External"/><Relationship Id="rId4" Type="http://schemas.openxmlformats.org/officeDocument/2006/relationships/image" Target="../media/image3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B11085-E516-4DD7-B397-E56CFFBBC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Internet e le Reti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4656F0-0359-4A5A-9695-2BF7E4F9A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Come comunicano tra loro i computer?</a:t>
            </a:r>
          </a:p>
        </p:txBody>
      </p:sp>
    </p:spTree>
    <p:extLst>
      <p:ext uri="{BB962C8B-B14F-4D97-AF65-F5344CB8AC3E}">
        <p14:creationId xmlns:p14="http://schemas.microsoft.com/office/powerpoint/2010/main" val="3144523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DC2DFF-B341-476E-B160-249BAD58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Internet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E8F82F6-007D-4B27-B814-3CCC0992BE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709971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663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1FE5D3-B78C-4BBF-B1CF-B6A91F06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di calcolatori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7102AEC-FFB1-4EA8-AF37-D5467316C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574468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8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26CAEDA-42CE-4724-AD66-63515BD4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 internet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F97690F-4740-4ADB-92FE-6DF0BE0E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868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683AB-F6A6-441C-B430-5FF6D881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Processo di scambio fisico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9519F061-A8CA-4C27-9D28-E4F10FBB06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14947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56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4A3D30-6D5B-4002-97E8-B8CF851F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Processo di scambio elettronico</a:t>
            </a:r>
          </a:p>
        </p:txBody>
      </p:sp>
      <p:pic>
        <p:nvPicPr>
          <p:cNvPr id="23554" name="Picture 2" descr="Risultati immagini per data in internet">
            <a:extLst>
              <a:ext uri="{FF2B5EF4-FFF2-40B4-BE49-F238E27FC236}">
                <a16:creationId xmlns:a16="http://schemas.microsoft.com/office/drawing/2014/main" id="{1B39D168-898E-4380-9AD2-DA0D9D55E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/>
          <a:stretch/>
        </p:blipFill>
        <p:spPr bwMode="auto">
          <a:xfrm>
            <a:off x="3121511" y="2651359"/>
            <a:ext cx="5948978" cy="32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16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901A31-0E30-4402-A650-2BE344C2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C270F65-DCEF-44AC-88E1-BF08FD528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453691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86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5DE9B3-BB2E-4870-9D93-E0FC3C91C9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5679" y="2777330"/>
            <a:ext cx="3219867" cy="1303337"/>
          </a:xfrm>
        </p:spPr>
        <p:txBody>
          <a:bodyPr/>
          <a:lstStyle/>
          <a:p>
            <a:r>
              <a:rPr lang="it-IT" dirty="0"/>
              <a:t>Pila ISO/OSI</a:t>
            </a:r>
          </a:p>
        </p:txBody>
      </p:sp>
      <p:pic>
        <p:nvPicPr>
          <p:cNvPr id="1030" name="Picture 6" descr="Risultati immagini per stack iso osi">
            <a:extLst>
              <a:ext uri="{FF2B5EF4-FFF2-40B4-BE49-F238E27FC236}">
                <a16:creationId xmlns:a16="http://schemas.microsoft.com/office/drawing/2014/main" id="{637DF94B-7BA6-4DB5-B340-2DEBD8A6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53" y="1031802"/>
            <a:ext cx="5748836" cy="479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23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B385F4-DD10-4678-80E5-4FB838334465}"/>
              </a:ext>
            </a:extLst>
          </p:cNvPr>
          <p:cNvSpPr txBox="1">
            <a:spLocks/>
          </p:cNvSpPr>
          <p:nvPr/>
        </p:nvSpPr>
        <p:spPr>
          <a:xfrm>
            <a:off x="915679" y="2777330"/>
            <a:ext cx="3219867" cy="13033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TCP/IP</a:t>
            </a:r>
          </a:p>
        </p:txBody>
      </p:sp>
      <p:pic>
        <p:nvPicPr>
          <p:cNvPr id="2050" name="Picture 2" descr="Risultati immagini per stack iso osi">
            <a:extLst>
              <a:ext uri="{FF2B5EF4-FFF2-40B4-BE49-F238E27FC236}">
                <a16:creationId xmlns:a16="http://schemas.microsoft.com/office/drawing/2014/main" id="{FBC9FE85-F70B-4242-A8C9-4DC7BD6C7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46" y="1132575"/>
            <a:ext cx="6912664" cy="459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370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5D3CD1-A0A7-41B9-91B7-1BC92168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HTTP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506C820-AC79-4940-8CC3-2E616D393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928445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8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2A19-D96B-4C18-8E44-A0B1E993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Veloce prova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1143B20-A37D-4309-AE95-FEDF72B6E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210198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065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D5BAD-2141-495E-8DBD-29C4BA1D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7A5CAB-D83C-4F68-A19C-09764155B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Condivisione delle informazioni</a:t>
            </a:r>
          </a:p>
          <a:p>
            <a:r>
              <a:rPr lang="it-IT" dirty="0"/>
              <a:t>Comunicazione telematica</a:t>
            </a:r>
          </a:p>
          <a:p>
            <a:r>
              <a:rPr lang="it-IT" dirty="0"/>
              <a:t>Protocolli e servizi Internet</a:t>
            </a:r>
          </a:p>
          <a:p>
            <a:r>
              <a:rPr lang="it-IT" dirty="0"/>
              <a:t>Privacy, sicurezza e diritto d'autore</a:t>
            </a:r>
          </a:p>
        </p:txBody>
      </p:sp>
    </p:spTree>
    <p:extLst>
      <p:ext uri="{BB962C8B-B14F-4D97-AF65-F5344CB8AC3E}">
        <p14:creationId xmlns:p14="http://schemas.microsoft.com/office/powerpoint/2010/main" val="261519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35FA47C-69F2-4F74-B02B-4A8835FE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Navigazione su internet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458EBA-BD2D-47D4-8FFF-A884E2156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966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1A9EE3-97EE-4447-8028-7CF3967D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navigare?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6C311F80-2B79-48D4-B4A6-B9A20A531D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315408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5124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2BE313-8B64-49FD-933C-BC98AED0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Browser</a:t>
            </a:r>
          </a:p>
        </p:txBody>
      </p:sp>
      <p:pic>
        <p:nvPicPr>
          <p:cNvPr id="3074" name="Picture 2" descr="Risultati immagini per browser">
            <a:extLst>
              <a:ext uri="{FF2B5EF4-FFF2-40B4-BE49-F238E27FC236}">
                <a16:creationId xmlns:a16="http://schemas.microsoft.com/office/drawing/2014/main" id="{818EEF73-5B66-465A-9D7B-7B0639450A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59" y="2557463"/>
            <a:ext cx="6339081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95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23167-DBC2-4820-B4FB-3311C796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URL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6BCA3A41-AF9A-477C-AAA6-B4031FE10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884552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84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F312C-F672-421E-A5C0-91EA550C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URL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742C8848-9942-497D-8493-0825A60EA4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75508817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9F2CD5C-A975-408A-8085-507A6D8F42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Cerca il proprietario di </a:t>
            </a:r>
            <a:r>
              <a:rPr lang="it-IT" sz="2800" dirty="0" err="1">
                <a:solidFill>
                  <a:srgbClr val="00B050"/>
                </a:solidFill>
              </a:rPr>
              <a:t>dominio</a:t>
            </a:r>
            <a:r>
              <a:rPr lang="it-IT" sz="2800" dirty="0" err="1"/>
              <a:t>.</a:t>
            </a:r>
            <a:r>
              <a:rPr lang="it-IT" sz="2800" dirty="0" err="1">
                <a:solidFill>
                  <a:srgbClr val="7030A0"/>
                </a:solidFill>
              </a:rPr>
              <a:t>estensione</a:t>
            </a:r>
            <a:r>
              <a:rPr lang="it-IT" sz="2800" dirty="0"/>
              <a:t>, quando l'hai trovato, chiedi dove si trova il server </a:t>
            </a:r>
            <a:r>
              <a:rPr lang="it-IT" sz="2800" dirty="0">
                <a:solidFill>
                  <a:srgbClr val="0070C0"/>
                </a:solidFill>
              </a:rPr>
              <a:t>computer</a:t>
            </a:r>
            <a:r>
              <a:rPr lang="it-IT" sz="2800" dirty="0"/>
              <a:t> e, quando ti sei connesso, chiedi la risorsa </a:t>
            </a:r>
            <a:r>
              <a:rPr lang="it-IT" sz="2800" dirty="0">
                <a:solidFill>
                  <a:srgbClr val="FFC000"/>
                </a:solidFill>
              </a:rPr>
              <a:t>file</a:t>
            </a:r>
            <a:r>
              <a:rPr lang="it-IT" sz="2800" dirty="0"/>
              <a:t> che ha come parametro il valore di </a:t>
            </a:r>
            <a:r>
              <a:rPr lang="it-IT" sz="2800" dirty="0">
                <a:solidFill>
                  <a:schemeClr val="accent1">
                    <a:lumMod val="50000"/>
                  </a:schemeClr>
                </a:solidFill>
              </a:rPr>
              <a:t>altro</a:t>
            </a:r>
          </a:p>
        </p:txBody>
      </p:sp>
    </p:spTree>
    <p:extLst>
      <p:ext uri="{BB962C8B-B14F-4D97-AF65-F5344CB8AC3E}">
        <p14:creationId xmlns:p14="http://schemas.microsoft.com/office/powerpoint/2010/main" val="103071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059316-B078-4CAF-BD06-CABD181D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URL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CBCE52B9-BFDC-4539-99A5-CB4F94CB71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17953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5359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C8A73F-2FC7-4E27-853E-F0BF60C9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Tracing</a:t>
            </a:r>
            <a:r>
              <a:rPr lang="it-IT" dirty="0"/>
              <a:t> </a:t>
            </a:r>
            <a:r>
              <a:rPr lang="it-IT" dirty="0" err="1"/>
              <a:t>Route</a:t>
            </a:r>
            <a:endParaRPr lang="it-IT" dirty="0"/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F1775B57-97DC-4616-B361-44D0F15D47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433361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5117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87E7D8F-AB79-4DE6-A210-927E7FB3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Servizi di Internet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1CBFD5-A8B6-49E5-B0AF-947006D2C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386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EA2573B-90E1-45BA-B91E-A0D8B3EF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Cos'è un servizio?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1EA8A501-4937-42FA-BA3E-A011B7E5B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191033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15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5F2872-FCE7-43E0-9907-931A8524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Tipologie di servizi di Internet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F3773F5-4FE4-49ED-A8E5-33CC6424F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102711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243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DF24298-8819-453C-974C-A892FBB5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condivisione delle informazioni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06418BD-E40D-4BA3-80A1-BEE9CA5CD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009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689A93-4964-42DF-B54D-99DA0DF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Motore di ricerca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AEEAE0A-3FC0-4384-B9E0-8487B9008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08411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0857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F4E98-F848-46BC-9FB5-AD54D210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 Motore Ricerca</a:t>
            </a:r>
          </a:p>
        </p:txBody>
      </p:sp>
      <p:pic>
        <p:nvPicPr>
          <p:cNvPr id="4" name="Elementi multimediali online 3">
            <a:hlinkClick r:id="" action="ppaction://media"/>
            <a:extLst>
              <a:ext uri="{FF2B5EF4-FFF2-40B4-BE49-F238E27FC236}">
                <a16:creationId xmlns:a16="http://schemas.microsoft.com/office/drawing/2014/main" id="{7427DBA2-C700-49CD-A54F-51E2D312C8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43497" y="2443117"/>
            <a:ext cx="6348549" cy="35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71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FD3DB3-56ED-457D-9EAF-4E189C48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Funzionamento Motore Ricerca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AA7DF0-4113-46A1-A37F-00825C14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L'utente inoltra al server di Google l'argomento richiesto</a:t>
            </a:r>
          </a:p>
          <a:p>
            <a:r>
              <a:rPr lang="it-IT" dirty="0"/>
              <a:t>Il server web invia le richieste al server di indicizzazione</a:t>
            </a:r>
          </a:p>
          <a:p>
            <a:r>
              <a:rPr lang="it-IT" dirty="0"/>
              <a:t>Il server di indicizzazione, oltre a recuperare e ordinare le pagine in base al loro contenuto, indica al server di documentazione di generare le pagine dei risultati che contengono la ricerca richiesta</a:t>
            </a:r>
          </a:p>
          <a:p>
            <a:r>
              <a:rPr lang="it-IT" dirty="0"/>
              <a:t>Il server di generazione delle pagine, in base alle informazioni ricevute, crea dei piccoli riassunti per descrivere i risultati e le restituisce al richiedente in base alla loro rilevanza</a:t>
            </a:r>
          </a:p>
        </p:txBody>
      </p:sp>
    </p:spTree>
    <p:extLst>
      <p:ext uri="{BB962C8B-B14F-4D97-AF65-F5344CB8AC3E}">
        <p14:creationId xmlns:p14="http://schemas.microsoft.com/office/powerpoint/2010/main" val="3609381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177521-BBE3-47F2-95FF-2C4049B7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Google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5BC94B7-1414-4CA4-9DA6-112FBDAC8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624063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7890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42816F-02A8-4590-853A-F07113BE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Google</a:t>
            </a:r>
          </a:p>
        </p:txBody>
      </p:sp>
      <p:pic>
        <p:nvPicPr>
          <p:cNvPr id="4098" name="Picture 2" descr="Risultati immagini per servizi google">
            <a:extLst>
              <a:ext uri="{FF2B5EF4-FFF2-40B4-BE49-F238E27FC236}">
                <a16:creationId xmlns:a16="http://schemas.microsoft.com/office/drawing/2014/main" id="{94CC8B83-70D7-455F-97EC-029FD8B652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338" y="2557463"/>
            <a:ext cx="5901324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33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0997DE-A81F-4E70-A547-BAE2D29E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Attività servizi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14E78DD-C092-4928-948F-B0ADE0DD0D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081380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6358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6766F95-5A32-41DE-8848-54C8B68A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Normativa sulla privacy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4FCB48-2EC6-4382-A6EA-24603AA0A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23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AC5826-5D3A-42CA-840C-0D14BE75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Significato di privacy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12D657D-D2CA-4F69-A75B-DEDD50491D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900939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4395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BFC8BF-1E0D-456C-9163-FF5E721D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Quanta privacy pensate di avere?</a:t>
            </a:r>
          </a:p>
        </p:txBody>
      </p:sp>
      <p:pic>
        <p:nvPicPr>
          <p:cNvPr id="4" name="Elementi multimediali online 3">
            <a:hlinkClick r:id="" action="ppaction://media"/>
            <a:extLst>
              <a:ext uri="{FF2B5EF4-FFF2-40B4-BE49-F238E27FC236}">
                <a16:creationId xmlns:a16="http://schemas.microsoft.com/office/drawing/2014/main" id="{9134995C-4651-44D6-BE4E-991D19C4DC9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07228" y="2721247"/>
            <a:ext cx="5377543" cy="30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1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5C565-BCE4-4F6A-A6BA-4DEA0FDB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forse qualcosa si muove</a:t>
            </a:r>
          </a:p>
        </p:txBody>
      </p:sp>
      <p:pic>
        <p:nvPicPr>
          <p:cNvPr id="4" name="Elementi multimediali online 3">
            <a:hlinkClick r:id="" action="ppaction://media"/>
            <a:extLst>
              <a:ext uri="{FF2B5EF4-FFF2-40B4-BE49-F238E27FC236}">
                <a16:creationId xmlns:a16="http://schemas.microsoft.com/office/drawing/2014/main" id="{FBE4DB5C-8E63-4EEB-8F78-9FBB41D1CE6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9305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4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9721CA-C6EE-47ED-B41C-5858E2AA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Condividere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6C4952BB-41A9-40D9-ACAE-8448B9F3931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0752733"/>
              </p:ext>
            </p:extLst>
          </p:nvPr>
        </p:nvGraphicFramePr>
        <p:xfrm>
          <a:off x="1298575" y="2560638"/>
          <a:ext cx="4718050" cy="3309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8635B0F3-B256-4F7F-AF5B-CBD009A558A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8167553"/>
              </p:ext>
            </p:extLst>
          </p:nvPr>
        </p:nvGraphicFramePr>
        <p:xfrm>
          <a:off x="6181344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5855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83DB8-3136-41DA-B4FF-84A62A0F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informazioni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86F968-B1E4-48BF-86C2-9E00C99F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Personali: nome, cognome, indirizzo, telefono, codice fiscale, etc.</a:t>
            </a:r>
          </a:p>
          <a:p>
            <a:r>
              <a:rPr lang="it-IT" dirty="0"/>
              <a:t>Identificativi: fotografie</a:t>
            </a:r>
          </a:p>
          <a:p>
            <a:r>
              <a:rPr lang="it-IT" dirty="0"/>
              <a:t>Giudiziari: eventuali carichi pendenti, sanzioni amministrative, stato di imputato o indagato</a:t>
            </a:r>
          </a:p>
          <a:p>
            <a:r>
              <a:rPr lang="it-IT" dirty="0"/>
              <a:t>Sensibili: stato di salute, opinioni politiche, origine razziale ed etnica, convinzioni religiose</a:t>
            </a:r>
          </a:p>
        </p:txBody>
      </p:sp>
    </p:spTree>
    <p:extLst>
      <p:ext uri="{BB962C8B-B14F-4D97-AF65-F5344CB8AC3E}">
        <p14:creationId xmlns:p14="http://schemas.microsoft.com/office/powerpoint/2010/main" val="3964251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14113A-A03C-4A97-AF90-DFADC3AC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Trattamento dei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BF821D-8BDA-4266-A7CA-A32C1CBA0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dati devono essere completi, aggiornati e non eccedenti rispetto agli scopi per cui sono stati destinati</a:t>
            </a:r>
          </a:p>
          <a:p>
            <a:r>
              <a:rPr lang="it-IT" dirty="0"/>
              <a:t>Devono essere trattati in modo lecito, corretto e soprattutto per un periodo di tempo non superiore a quello necessario</a:t>
            </a:r>
          </a:p>
          <a:p>
            <a:r>
              <a:rPr lang="it-IT" dirty="0"/>
              <a:t>Devono essere attuate misure di sicurezza idonee, quali cifratura</a:t>
            </a:r>
          </a:p>
        </p:txBody>
      </p:sp>
    </p:spTree>
    <p:extLst>
      <p:ext uri="{BB962C8B-B14F-4D97-AF65-F5344CB8AC3E}">
        <p14:creationId xmlns:p14="http://schemas.microsoft.com/office/powerpoint/2010/main" val="2400896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91FAA8-54C8-4F36-9ED1-F2CD55CD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Procedura di accesso ad un sistema informatico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DC7D7FE-069C-4597-AD93-B020D877A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830085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997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E7CF5D-6BDB-4087-9E7F-C961CE6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Identificazione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DA98AE4-33F0-463A-831C-3466B99BB2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381335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81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DE01C-B2B7-47CF-BA75-B80F8D5E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Autentificazione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86925A-967F-4B0B-9DB9-A615DF6832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Password</a:t>
            </a:r>
          </a:p>
          <a:p>
            <a:pPr lvl="1"/>
            <a:r>
              <a:rPr lang="it-IT" dirty="0"/>
              <a:t>Lunghezza di almeno 8 caratteri</a:t>
            </a:r>
          </a:p>
          <a:p>
            <a:pPr lvl="1"/>
            <a:r>
              <a:rPr lang="it-IT" dirty="0"/>
              <a:t>Non deve contenere riferimenti agevolmente riconducibili all'utente</a:t>
            </a:r>
          </a:p>
          <a:p>
            <a:pPr lvl="1"/>
            <a:r>
              <a:rPr lang="it-IT" dirty="0"/>
              <a:t>Deve utilizzare una combinazione di lettere alfabetiche maiuscole e minuscole, numeri e simboli</a:t>
            </a:r>
          </a:p>
          <a:p>
            <a:r>
              <a:rPr lang="it-IT" dirty="0"/>
              <a:t>Chiave crittografata privata</a:t>
            </a:r>
          </a:p>
        </p:txBody>
      </p:sp>
      <p:pic>
        <p:nvPicPr>
          <p:cNvPr id="5122" name="Picture 2" descr="f*ck you password - meme">
            <a:extLst>
              <a:ext uri="{FF2B5EF4-FFF2-40B4-BE49-F238E27FC236}">
                <a16:creationId xmlns:a16="http://schemas.microsoft.com/office/drawing/2014/main" id="{8FD364C2-9823-4644-A331-E391CD654C8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83" y="2560638"/>
            <a:ext cx="2168933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852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E19E6-C12B-41ED-863F-089110E1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Baddest</a:t>
            </a:r>
            <a:r>
              <a:rPr lang="it-IT" dirty="0"/>
              <a:t> password 2018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A9DF10E-6B2D-479C-8838-00D195D42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02142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954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A61ED-9802-43C0-9384-7008ED0E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Password</a:t>
            </a:r>
          </a:p>
        </p:txBody>
      </p:sp>
      <p:pic>
        <p:nvPicPr>
          <p:cNvPr id="6146" name="Picture 2" descr="Risultati immagini per meme password">
            <a:extLst>
              <a:ext uri="{FF2B5EF4-FFF2-40B4-BE49-F238E27FC236}">
                <a16:creationId xmlns:a16="http://schemas.microsoft.com/office/drawing/2014/main" id="{62524C74-F60F-4008-A410-D0DC49E9A13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35" y="2560638"/>
            <a:ext cx="2580129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isultati immagini per meme password">
            <a:extLst>
              <a:ext uri="{FF2B5EF4-FFF2-40B4-BE49-F238E27FC236}">
                <a16:creationId xmlns:a16="http://schemas.microsoft.com/office/drawing/2014/main" id="{6ECC1B2C-60A2-40B0-BB49-2E450298B38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83" y="2560638"/>
            <a:ext cx="4353734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22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5BD29C4-5A8B-4D86-839E-7CA02BDC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it-IT" dirty="0"/>
              <a:t>Autorizzazione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3A98AD3A-3332-4119-9565-468077DDF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541980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849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FDA4E4-814A-4DB2-B682-5F130014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del token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CB4970F-E7DF-45A2-ACD8-18E56C0F0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120036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3725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83CE572-2BE6-4D89-A925-ED1A1628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Protezione dal software dannoso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2351B4-7E5C-4C47-A96D-8AC5BFA57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43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1B415-38FD-4BDF-9E4D-49A9DE45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Tipologie di condivisione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FAB6C615-355A-4BA4-8085-FFAF755A5D2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12905845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0E94BEA6-5006-4F00-AC82-612931273EB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79656678"/>
              </p:ext>
            </p:extLst>
          </p:nvPr>
        </p:nvGraphicFramePr>
        <p:xfrm>
          <a:off x="6181344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33065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DE81FAA-D9D6-4C33-9A45-B8EF2D3C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Veloce ricerca</a:t>
            </a:r>
            <a:endParaRPr lang="it-IT" dirty="0"/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D459DAED-A948-4DB4-B1D4-64865CBE0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438949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0145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B0740DEF-77B6-4355-87EA-5E4B3B40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Malware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32D6E7B7-FF92-440C-AF39-C69927CE54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93631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5362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AB6B5C-D245-40F7-A4E1-34AB58C4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Virus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F075ED-7405-4B50-84BF-8C342C6F24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Infetta programmi o file inserendosi all'interno di essi e che va in esecuzione insieme a loro</a:t>
            </a:r>
          </a:p>
          <a:p>
            <a:r>
              <a:rPr lang="it-IT" dirty="0"/>
              <a:t>Ha bisogno dell'intervento dell'utente per diffondersi</a:t>
            </a:r>
          </a:p>
          <a:p>
            <a:r>
              <a:rPr lang="it-IT" dirty="0"/>
              <a:t>Distruttivo o replicante</a:t>
            </a:r>
          </a:p>
        </p:txBody>
      </p:sp>
      <p:pic>
        <p:nvPicPr>
          <p:cNvPr id="7172" name="Picture 4" descr="Risultati immagini per fortunato vincitore">
            <a:extLst>
              <a:ext uri="{FF2B5EF4-FFF2-40B4-BE49-F238E27FC236}">
                <a16:creationId xmlns:a16="http://schemas.microsoft.com/office/drawing/2014/main" id="{7DC58027-763D-4016-8269-66878F6FF91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67" y="2560638"/>
            <a:ext cx="3802366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334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53E0A-1499-457D-98BD-3A2FC665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AC990D-1B36-479B-AD1C-C07241DDA3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Si muove automaticamente poiché può utilizzare la rete per replicarsi in altri computer anche senza l'intervento dell'utente</a:t>
            </a:r>
          </a:p>
          <a:p>
            <a:r>
              <a:rPr lang="it-IT" dirty="0"/>
              <a:t>Consuma tutte le risorse del sistema su cui è installato fino a renderlo inutilizzabile</a:t>
            </a:r>
          </a:p>
        </p:txBody>
      </p:sp>
      <p:pic>
        <p:nvPicPr>
          <p:cNvPr id="5" name="Picture 2" descr="Risultati immagini per alien born">
            <a:extLst>
              <a:ext uri="{FF2B5EF4-FFF2-40B4-BE49-F238E27FC236}">
                <a16:creationId xmlns:a16="http://schemas.microsoft.com/office/drawing/2014/main" id="{76C3D5CE-4AC1-4332-A06D-D545978D6A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3213021"/>
            <a:ext cx="4718050" cy="200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271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FCA8B-DF62-47F3-ACCF-071DD622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Trojan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A1EB98-AD4F-4F80-9896-572E43BADB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L'utente esegue un file che si suppone faccia qualcosa ma che esegue improvvisamente operazioni dannose sulla macchina</a:t>
            </a:r>
          </a:p>
          <a:p>
            <a:r>
              <a:rPr lang="it-IT" dirty="0"/>
              <a:t>Non hanno la capacità di auto replicarsi</a:t>
            </a:r>
          </a:p>
        </p:txBody>
      </p:sp>
      <p:pic>
        <p:nvPicPr>
          <p:cNvPr id="9218" name="Picture 2" descr="Risultati immagini per trojan pc">
            <a:extLst>
              <a:ext uri="{FF2B5EF4-FFF2-40B4-BE49-F238E27FC236}">
                <a16:creationId xmlns:a16="http://schemas.microsoft.com/office/drawing/2014/main" id="{B686DE7A-454F-4E92-8A81-FAE83DAEA2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994" y="2563398"/>
            <a:ext cx="3267204" cy="32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48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00F0C-D641-4DB1-A161-879D2BB6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Vulnerabilità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42720D1-4B1B-40CC-8EA0-556182079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E' una debolezza in un software che un hacker o un malware possono sfruttare</a:t>
            </a:r>
          </a:p>
          <a:p>
            <a:r>
              <a:rPr lang="it-IT" b="1" dirty="0"/>
              <a:t>Hacker</a:t>
            </a:r>
            <a:r>
              <a:rPr lang="it-IT" dirty="0"/>
              <a:t>: persona o attività svolta per aggirare o superare le limitazioni di un sistema di qualsiasi natura</a:t>
            </a:r>
          </a:p>
          <a:p>
            <a:r>
              <a:rPr lang="it-IT" b="1" dirty="0"/>
              <a:t>Cracking</a:t>
            </a:r>
            <a:r>
              <a:rPr lang="it-IT" dirty="0"/>
              <a:t>: attività svolta per aggirare o superare le limitazioni o i blocchi di un sistema informatico per trarne profitto</a:t>
            </a:r>
          </a:p>
        </p:txBody>
      </p:sp>
    </p:spTree>
    <p:extLst>
      <p:ext uri="{BB962C8B-B14F-4D97-AF65-F5344CB8AC3E}">
        <p14:creationId xmlns:p14="http://schemas.microsoft.com/office/powerpoint/2010/main" val="616912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A4B85E-A33E-478C-9758-6D784EC6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Exploit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20C8DD-1C69-4FD3-9B23-67A366B425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Parte di programma che, sfruttando una vulnerabilità o un bug di un programma, può essere utilizzata per creare punti di accesso privilegiati</a:t>
            </a:r>
          </a:p>
          <a:p>
            <a:r>
              <a:rPr lang="it-IT" dirty="0"/>
              <a:t>Affliggono indistintamente qualsiasi dispositivo informatico</a:t>
            </a:r>
          </a:p>
        </p:txBody>
      </p:sp>
      <p:pic>
        <p:nvPicPr>
          <p:cNvPr id="10242" name="Picture 2" descr="Risultati immagini per exploit pc">
            <a:extLst>
              <a:ext uri="{FF2B5EF4-FFF2-40B4-BE49-F238E27FC236}">
                <a16:creationId xmlns:a16="http://schemas.microsoft.com/office/drawing/2014/main" id="{DB0C2A30-C438-4735-9C7B-6E7ACCBC8C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920206"/>
            <a:ext cx="4572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405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3690C9-A955-4E58-8A62-2882D65C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Spyware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A2B69-9BAB-44C3-BE53-5F12EFD01F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Carpisce le informazioni di una persona o di una azienda senza che l'utente ne sia consapevole</a:t>
            </a:r>
          </a:p>
          <a:p>
            <a:r>
              <a:rPr lang="it-IT" dirty="0"/>
              <a:t>Genera un consistente aumento dell'attività del processore e del traffico di rete</a:t>
            </a:r>
          </a:p>
        </p:txBody>
      </p:sp>
      <p:pic>
        <p:nvPicPr>
          <p:cNvPr id="11266" name="Picture 2" descr="Risultati immagini per spyware">
            <a:extLst>
              <a:ext uri="{FF2B5EF4-FFF2-40B4-BE49-F238E27FC236}">
                <a16:creationId xmlns:a16="http://schemas.microsoft.com/office/drawing/2014/main" id="{050DBBB0-8AA9-47FD-BAB5-C60637F7E6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833892"/>
            <a:ext cx="4718050" cy="27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868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7EB90-4AAA-497B-8357-A7DB15F79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ED62D7-EEB2-42E0-871A-67226BAF05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Serve a correggere un singolo ambito</a:t>
            </a:r>
          </a:p>
          <a:p>
            <a:r>
              <a:rPr lang="it-IT" b="1" dirty="0"/>
              <a:t>Service Pack</a:t>
            </a:r>
            <a:r>
              <a:rPr lang="it-IT" dirty="0"/>
              <a:t> se investe molte componenti del sistema</a:t>
            </a:r>
          </a:p>
        </p:txBody>
      </p:sp>
      <p:pic>
        <p:nvPicPr>
          <p:cNvPr id="12290" name="Picture 2" descr="Risultati immagini per patch windows meme">
            <a:extLst>
              <a:ext uri="{FF2B5EF4-FFF2-40B4-BE49-F238E27FC236}">
                <a16:creationId xmlns:a16="http://schemas.microsoft.com/office/drawing/2014/main" id="{220EB272-1DC4-4F7E-971E-3C58B75292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888655"/>
            <a:ext cx="4718050" cy="265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334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B1DDED6-C8F4-4E57-97A6-6E171698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Diritto d'Autore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E2BC5E7-484E-4FED-A635-64E86E8AE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02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948A088-DC6B-4D65-B841-6D9A8E8C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Legame tra comunicazione e condivisione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25CDF63E-8DE5-4B51-93B3-FDE4C375B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865336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235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B330E3B-316F-4E11-8968-4745D816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D35602-B0E3-4B99-AFDF-193364631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Ogni forma di testo è tutelata dalla normativa sul diritto d'autore e non può essere copiata, riprodotta o essere rubata</a:t>
            </a:r>
          </a:p>
          <a:p>
            <a:r>
              <a:rPr lang="it-IT" dirty="0"/>
              <a:t>Qualsiasi testo originale che abbia il carattere minimo di creatività è dunque protetto di diritto, senza bisogno di particolari adempimenti o avvertenze</a:t>
            </a:r>
          </a:p>
        </p:txBody>
      </p:sp>
      <p:pic>
        <p:nvPicPr>
          <p:cNvPr id="14338" name="Picture 2" descr="Risultati immagini per diritto autore testi">
            <a:extLst>
              <a:ext uri="{FF2B5EF4-FFF2-40B4-BE49-F238E27FC236}">
                <a16:creationId xmlns:a16="http://schemas.microsoft.com/office/drawing/2014/main" id="{B550B560-F6E1-42F1-8F09-3642F9C900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30" y="2560638"/>
            <a:ext cx="2340240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280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CCCC-7828-4414-9F30-14CCCDCF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Musica e Cinema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B12376-EBBC-46D1-B61F-FB827BD074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La normativa condanna la pratica di distribuzione gratuita di musica e lo scambio di materiale musicale, cinematografico o software che avviene tra utenti della rete, se non espressamente autorizzata da chi ne detiene i diritti economici dell'opera</a:t>
            </a:r>
          </a:p>
        </p:txBody>
      </p:sp>
      <p:pic>
        <p:nvPicPr>
          <p:cNvPr id="15362" name="Picture 2" descr="Risultati immagini per music download meme">
            <a:extLst>
              <a:ext uri="{FF2B5EF4-FFF2-40B4-BE49-F238E27FC236}">
                <a16:creationId xmlns:a16="http://schemas.microsoft.com/office/drawing/2014/main" id="{701324CF-0CE7-49A7-B0EA-9270844475F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98" y="2560638"/>
            <a:ext cx="3684103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85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76DFC2-A95F-44E5-ADF6-0D501960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Sofware</a:t>
            </a:r>
            <a:endParaRPr lang="it-IT" dirty="0"/>
          </a:p>
        </p:txBody>
      </p:sp>
      <p:pic>
        <p:nvPicPr>
          <p:cNvPr id="16386" name="Picture 2" descr="Risultati immagini per stack overflow meme">
            <a:extLst>
              <a:ext uri="{FF2B5EF4-FFF2-40B4-BE49-F238E27FC236}">
                <a16:creationId xmlns:a16="http://schemas.microsoft.com/office/drawing/2014/main" id="{3E580531-68F0-49D8-BCC8-D2CCC32F464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672" y="2560638"/>
            <a:ext cx="2521856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isultati immagini per stack overflow meme">
            <a:extLst>
              <a:ext uri="{FF2B5EF4-FFF2-40B4-BE49-F238E27FC236}">
                <a16:creationId xmlns:a16="http://schemas.microsoft.com/office/drawing/2014/main" id="{9745F139-4C2B-4600-9119-AAE9E4B697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94" y="2560638"/>
            <a:ext cx="2649912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21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19D73C6-C538-4995-8A32-22B49C87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Licenza d'uso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E535399-EFAA-4989-8ED6-03701DDEDE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Regola sia i software proprietari sia quelli liberi e obbliga l'utente alla sua accettazione prima di poterli utilizzare</a:t>
            </a:r>
          </a:p>
          <a:p>
            <a:pPr lvl="1"/>
            <a:r>
              <a:rPr lang="it-IT" dirty="0"/>
              <a:t>Proprietario</a:t>
            </a:r>
          </a:p>
          <a:p>
            <a:pPr lvl="1"/>
            <a:r>
              <a:rPr lang="it-IT" dirty="0"/>
              <a:t>Libero</a:t>
            </a:r>
          </a:p>
          <a:p>
            <a:pPr lvl="1"/>
            <a:r>
              <a:rPr lang="it-IT" dirty="0"/>
              <a:t>Open source</a:t>
            </a:r>
          </a:p>
          <a:p>
            <a:endParaRPr lang="it-IT" dirty="0"/>
          </a:p>
        </p:txBody>
      </p:sp>
      <p:pic>
        <p:nvPicPr>
          <p:cNvPr id="17410" name="Picture 2" descr="Risultati immagini per terms &amp; conditions">
            <a:extLst>
              <a:ext uri="{FF2B5EF4-FFF2-40B4-BE49-F238E27FC236}">
                <a16:creationId xmlns:a16="http://schemas.microsoft.com/office/drawing/2014/main" id="{BA93533E-3832-47DB-B53C-0A8CD9EDE8D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3193362"/>
            <a:ext cx="4718050" cy="204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3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535050-FFE3-452A-BD22-ABEE87C6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Software proprietario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CB19DF-76BF-40B5-BAD2-A3D5AA82AF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Restrizioni sul suo utilizzo, sulla sua modifica, riproduzione o ridistribuzione imposti dal titolare, ossia l'autore</a:t>
            </a:r>
          </a:p>
          <a:p>
            <a:pPr lvl="1"/>
            <a:r>
              <a:rPr lang="it-IT" dirty="0" err="1"/>
              <a:t>FreeWare</a:t>
            </a:r>
            <a:endParaRPr lang="it-IT" dirty="0"/>
          </a:p>
          <a:p>
            <a:pPr lvl="1"/>
            <a:r>
              <a:rPr lang="it-IT" dirty="0" err="1"/>
              <a:t>ShareWare</a:t>
            </a:r>
            <a:endParaRPr lang="it-IT" dirty="0"/>
          </a:p>
          <a:p>
            <a:pPr lvl="1"/>
            <a:r>
              <a:rPr lang="it-IT" dirty="0" err="1"/>
              <a:t>TrialWare</a:t>
            </a:r>
            <a:endParaRPr lang="it-IT" dirty="0"/>
          </a:p>
          <a:p>
            <a:pPr lvl="1"/>
            <a:r>
              <a:rPr lang="it-IT" dirty="0" err="1"/>
              <a:t>AdWare</a:t>
            </a:r>
            <a:endParaRPr lang="it-IT" dirty="0"/>
          </a:p>
        </p:txBody>
      </p:sp>
      <p:pic>
        <p:nvPicPr>
          <p:cNvPr id="18434" name="Picture 2" descr="Risultati immagini per proprietary software">
            <a:extLst>
              <a:ext uri="{FF2B5EF4-FFF2-40B4-BE49-F238E27FC236}">
                <a16:creationId xmlns:a16="http://schemas.microsoft.com/office/drawing/2014/main" id="{93BAD254-9AEE-422D-8438-860C91266C1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81" y="2560638"/>
            <a:ext cx="3309937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060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14CE9-3431-4871-A8FD-66C03EA7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Software libero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E7CCF3-2A3F-43EA-946F-025575DCCD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Libertà di eseguire il programma per qualsiasi scopo</a:t>
            </a:r>
          </a:p>
          <a:p>
            <a:r>
              <a:rPr lang="it-IT" dirty="0"/>
              <a:t>Libertà di studiare il programma e modificarlo</a:t>
            </a:r>
          </a:p>
          <a:p>
            <a:r>
              <a:rPr lang="it-IT" dirty="0"/>
              <a:t>Libertà di ridistribuire copie del programma in modo da aiutare il prossimo</a:t>
            </a:r>
          </a:p>
          <a:p>
            <a:r>
              <a:rPr lang="it-IT" dirty="0"/>
              <a:t>Libertà di migliorare il programma e di distribuirne pubblicamente i miglioramenti, in modo tale che tutta la comunità ne tragga beneficio</a:t>
            </a:r>
          </a:p>
        </p:txBody>
      </p:sp>
      <p:pic>
        <p:nvPicPr>
          <p:cNvPr id="19458" name="Picture 2" descr="Risultati immagini per free software">
            <a:extLst>
              <a:ext uri="{FF2B5EF4-FFF2-40B4-BE49-F238E27FC236}">
                <a16:creationId xmlns:a16="http://schemas.microsoft.com/office/drawing/2014/main" id="{E519C554-AA39-4F4E-A903-2367969FA3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88" y="2560638"/>
            <a:ext cx="4697723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343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39B08-81DC-4108-802D-0628D032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Software Open Source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739670-9D8C-48D4-9743-32D2C7486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Gli autori, che ne detengono i diritti, ne consentono lo studio e la creazione di modifiche da parte di altri programmatori indipendenti</a:t>
            </a:r>
          </a:p>
          <a:p>
            <a:pPr lvl="1"/>
            <a:r>
              <a:rPr lang="it-IT" dirty="0"/>
              <a:t>Redistribuzione gratuita</a:t>
            </a:r>
          </a:p>
          <a:p>
            <a:pPr lvl="1"/>
            <a:r>
              <a:rPr lang="it-IT" dirty="0"/>
              <a:t>Disponibilità del codice sorgente</a:t>
            </a:r>
          </a:p>
          <a:p>
            <a:pPr lvl="1"/>
            <a:r>
              <a:rPr lang="it-IT" dirty="0"/>
              <a:t>Possibilità di creare software derivati</a:t>
            </a:r>
          </a:p>
          <a:p>
            <a:pPr lvl="1"/>
            <a:r>
              <a:rPr lang="it-IT" dirty="0"/>
              <a:t>Garantire l'integrità del codice sorgente</a:t>
            </a:r>
          </a:p>
          <a:p>
            <a:pPr lvl="1"/>
            <a:r>
              <a:rPr lang="it-IT" dirty="0"/>
              <a:t>Vietare ogni discriminazione</a:t>
            </a:r>
          </a:p>
          <a:p>
            <a:r>
              <a:rPr lang="it-IT" dirty="0"/>
              <a:t>Non si può creare un software proprietario a partire da un software open source</a:t>
            </a:r>
          </a:p>
        </p:txBody>
      </p:sp>
      <p:pic>
        <p:nvPicPr>
          <p:cNvPr id="20482" name="Picture 2" descr="Risultati immagini per open source">
            <a:extLst>
              <a:ext uri="{FF2B5EF4-FFF2-40B4-BE49-F238E27FC236}">
                <a16:creationId xmlns:a16="http://schemas.microsoft.com/office/drawing/2014/main" id="{52FF1173-1FFD-462C-9389-01AB64633B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594062"/>
            <a:ext cx="4718050" cy="32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15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55A800D-0402-44FE-A9AC-F79905DC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nuovo regolamento del Copyright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40A8F38-F958-4162-936F-F74DC3D8B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2249940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EF6049-046D-4FA6-9801-FF25D9E2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Principali novità</a:t>
            </a:r>
          </a:p>
        </p:txBody>
      </p:sp>
      <p:graphicFrame>
        <p:nvGraphicFramePr>
          <p:cNvPr id="12" name="Segnaposto contenuto 11">
            <a:extLst>
              <a:ext uri="{FF2B5EF4-FFF2-40B4-BE49-F238E27FC236}">
                <a16:creationId xmlns:a16="http://schemas.microsoft.com/office/drawing/2014/main" id="{412D694F-DA8D-47E8-89B5-486944661B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498102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3719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E857FD-C3C3-4463-B7F9-23546F6E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Principali novità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8798D34-01AE-4BB1-AE86-9342015E1C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010856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008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6B5CE08-ECE7-49CA-9B08-E775F920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comunicazione telematica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05ADDBB-18AE-425C-B290-CC1E3B4C7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744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189B53-A5DA-474C-A706-945FB77A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Principali Novità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4263CDF-09BA-40E9-8523-8620D4306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018013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8094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865CA-0188-4C7E-927B-DA42B946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Principali Novità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036F1C1-8164-48D8-8DE5-8B1E8EDE6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72489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664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DDF5AF-A2C7-4765-A00E-585D2F14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si salva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DB9D4BE-FE5F-45E1-94AF-4108F4868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517524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9811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18859-138A-445C-8EEB-6CB1E639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si salva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B6F7424-F0D6-410B-96BD-F9F2ECF31C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020726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02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8FB0D-5559-4CD7-BDAA-55B554A3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Entrata in vigore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D6ED728-4636-479A-9350-C0F332920D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777996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3189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70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Risultati immagini per number of internet research">
            <a:extLst>
              <a:ext uri="{FF2B5EF4-FFF2-40B4-BE49-F238E27FC236}">
                <a16:creationId xmlns:a16="http://schemas.microsoft.com/office/drawing/2014/main" id="{EB213475-A9B0-4BE3-B643-6C3AA27E42CE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84" y="666795"/>
            <a:ext cx="8614432" cy="55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FE433C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23946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isultati immagini per number of internet research">
            <a:extLst>
              <a:ext uri="{FF2B5EF4-FFF2-40B4-BE49-F238E27FC236}">
                <a16:creationId xmlns:a16="http://schemas.microsoft.com/office/drawing/2014/main" id="{9669AABC-3CF1-4041-9FF4-CB8210E2B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19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 descr="Risultati immagini per data in internet">
            <a:extLst>
              <a:ext uri="{FF2B5EF4-FFF2-40B4-BE49-F238E27FC236}">
                <a16:creationId xmlns:a16="http://schemas.microsoft.com/office/drawing/2014/main" id="{1E083B93-2336-4B62-A9FD-AE5F9F2E891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6" b="235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56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isultati immagini per data in internet">
            <a:extLst>
              <a:ext uri="{FF2B5EF4-FFF2-40B4-BE49-F238E27FC236}">
                <a16:creationId xmlns:a16="http://schemas.microsoft.com/office/drawing/2014/main" id="{78EB7FE4-25D6-4BE4-B793-118A13254E2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4" b="2133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25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contenuto 6">
            <a:hlinkClick r:id="rId3"/>
            <a:extLst>
              <a:ext uri="{FF2B5EF4-FFF2-40B4-BE49-F238E27FC236}">
                <a16:creationId xmlns:a16="http://schemas.microsoft.com/office/drawing/2014/main" id="{C1626631-956C-48E9-8AB9-9ACD253F21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24568" y="666795"/>
            <a:ext cx="8942864" cy="55244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511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0136CC-3EA3-4221-98A7-A99E6980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avviene?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07BC0DE-BE81-4C8C-863C-208E27EAD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12374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0254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6" name="Rectangle 70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Risultati immagini per malware">
            <a:extLst>
              <a:ext uri="{FF2B5EF4-FFF2-40B4-BE49-F238E27FC236}">
                <a16:creationId xmlns:a16="http://schemas.microsoft.com/office/drawing/2014/main" id="{316EB3EB-7C7F-41A5-8F77-E12FDE8F8B9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5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76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78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7216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Risultati immagini per open source">
            <a:extLst>
              <a:ext uri="{FF2B5EF4-FFF2-40B4-BE49-F238E27FC236}">
                <a16:creationId xmlns:a16="http://schemas.microsoft.com/office/drawing/2014/main" id="{FEE46EB2-2FA5-4277-B5E9-ED3D9DC0B69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57" y="1148807"/>
            <a:ext cx="10923087" cy="45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FAE11D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801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DB81DF-C8B5-4D64-8B08-4A905550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Internet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06BD1F1-8F5C-49E0-BE5D-7ED4C1AFC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344694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8667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1573</Words>
  <Application>Microsoft Office PowerPoint</Application>
  <PresentationFormat>Widescreen</PresentationFormat>
  <Paragraphs>261</Paragraphs>
  <Slides>81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81</vt:i4>
      </vt:variant>
    </vt:vector>
  </HeadingPairs>
  <TitlesOfParts>
    <vt:vector size="84" baseType="lpstr">
      <vt:lpstr>Arial</vt:lpstr>
      <vt:lpstr>Garamond</vt:lpstr>
      <vt:lpstr>Organico</vt:lpstr>
      <vt:lpstr>Internet e le Reti</vt:lpstr>
      <vt:lpstr>Obiettivi</vt:lpstr>
      <vt:lpstr>La condivisione delle informazioni</vt:lpstr>
      <vt:lpstr>Condividere</vt:lpstr>
      <vt:lpstr>Tipologie di condivisione</vt:lpstr>
      <vt:lpstr>Legame tra comunicazione e condivisione</vt:lpstr>
      <vt:lpstr>La comunicazione telematica</vt:lpstr>
      <vt:lpstr>Come avviene?</vt:lpstr>
      <vt:lpstr>Internet</vt:lpstr>
      <vt:lpstr>Internet</vt:lpstr>
      <vt:lpstr>Reti di calcolatori</vt:lpstr>
      <vt:lpstr>Protocolli di internet</vt:lpstr>
      <vt:lpstr>Processo di scambio fisico</vt:lpstr>
      <vt:lpstr>Processo di scambio elettronico</vt:lpstr>
      <vt:lpstr>Caratteristiche</vt:lpstr>
      <vt:lpstr>Pila ISO/OSI</vt:lpstr>
      <vt:lpstr>Presentazione standard di PowerPoint</vt:lpstr>
      <vt:lpstr>HTTP</vt:lpstr>
      <vt:lpstr>Veloce prova</vt:lpstr>
      <vt:lpstr>Navigazione su internet</vt:lpstr>
      <vt:lpstr>Perché navigare?</vt:lpstr>
      <vt:lpstr>Browser</vt:lpstr>
      <vt:lpstr>URL</vt:lpstr>
      <vt:lpstr>URL</vt:lpstr>
      <vt:lpstr>Esempio URL</vt:lpstr>
      <vt:lpstr>Tracing Route</vt:lpstr>
      <vt:lpstr>I Servizi di Internet</vt:lpstr>
      <vt:lpstr>Cos'è un servizio?</vt:lpstr>
      <vt:lpstr>Tipologie di servizi di Internet</vt:lpstr>
      <vt:lpstr>Motore di ricerca</vt:lpstr>
      <vt:lpstr>Funzionamento Motore Ricerca</vt:lpstr>
      <vt:lpstr>Funzionamento Motore Ricerca</vt:lpstr>
      <vt:lpstr>Google</vt:lpstr>
      <vt:lpstr>Google</vt:lpstr>
      <vt:lpstr>Attività servizi</vt:lpstr>
      <vt:lpstr>Normativa sulla privacy</vt:lpstr>
      <vt:lpstr>Significato di privacy</vt:lpstr>
      <vt:lpstr>Quanta privacy pensate di avere?</vt:lpstr>
      <vt:lpstr>Ma forse qualcosa si muove</vt:lpstr>
      <vt:lpstr>Tipi di informazioni</vt:lpstr>
      <vt:lpstr>Trattamento dei dati</vt:lpstr>
      <vt:lpstr>Procedura di accesso ad un sistema informatico</vt:lpstr>
      <vt:lpstr>Identificazione</vt:lpstr>
      <vt:lpstr>Autentificazione</vt:lpstr>
      <vt:lpstr>Baddest password 2018</vt:lpstr>
      <vt:lpstr>Password</vt:lpstr>
      <vt:lpstr>Autorizzazione</vt:lpstr>
      <vt:lpstr>Fasi del token</vt:lpstr>
      <vt:lpstr>Protezione dal software dannoso</vt:lpstr>
      <vt:lpstr>Veloce ricerca</vt:lpstr>
      <vt:lpstr>Malware</vt:lpstr>
      <vt:lpstr>Virus</vt:lpstr>
      <vt:lpstr>Worm</vt:lpstr>
      <vt:lpstr>Trojan</vt:lpstr>
      <vt:lpstr>Vulnerabilità</vt:lpstr>
      <vt:lpstr>Exploit</vt:lpstr>
      <vt:lpstr>Spyware</vt:lpstr>
      <vt:lpstr>Patch</vt:lpstr>
      <vt:lpstr>Diritto d'Autore</vt:lpstr>
      <vt:lpstr>Testi</vt:lpstr>
      <vt:lpstr>Musica e Cinema</vt:lpstr>
      <vt:lpstr>Sofware</vt:lpstr>
      <vt:lpstr>Licenza d'uso</vt:lpstr>
      <vt:lpstr>Software proprietario</vt:lpstr>
      <vt:lpstr>Software libero</vt:lpstr>
      <vt:lpstr>Software Open Source</vt:lpstr>
      <vt:lpstr>Il nuovo regolamento del Copyright</vt:lpstr>
      <vt:lpstr>Principali novità</vt:lpstr>
      <vt:lpstr>Principali novità</vt:lpstr>
      <vt:lpstr>Principali Novità</vt:lpstr>
      <vt:lpstr>Principali Novità</vt:lpstr>
      <vt:lpstr>Cosa si salva</vt:lpstr>
      <vt:lpstr>Cosa si salva</vt:lpstr>
      <vt:lpstr>Entrata in vigore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e le Reti</dc:title>
  <dc:creator>by250</dc:creator>
  <cp:lastModifiedBy> </cp:lastModifiedBy>
  <cp:revision>2</cp:revision>
  <dcterms:created xsi:type="dcterms:W3CDTF">2019-02-10T13:58:01Z</dcterms:created>
  <dcterms:modified xsi:type="dcterms:W3CDTF">2019-04-20T11:24:13Z</dcterms:modified>
</cp:coreProperties>
</file>